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76" r:id="rId3"/>
    <p:sldId id="257" r:id="rId4"/>
    <p:sldId id="258" r:id="rId5"/>
    <p:sldId id="259" r:id="rId6"/>
    <p:sldId id="270" r:id="rId7"/>
    <p:sldId id="274" r:id="rId8"/>
    <p:sldId id="263" r:id="rId9"/>
    <p:sldId id="264" r:id="rId10"/>
    <p:sldId id="265" r:id="rId11"/>
    <p:sldId id="275" r:id="rId12"/>
    <p:sldId id="268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7690CF"/>
    <a:srgbClr val="CAD0DD"/>
    <a:srgbClr val="9197A6"/>
    <a:srgbClr val="43464C"/>
    <a:srgbClr val="04626C"/>
    <a:srgbClr val="ED381F"/>
    <a:srgbClr val="F0543E"/>
    <a:srgbClr val="057985"/>
    <a:srgbClr val="F59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5" autoAdjust="0"/>
    <p:restoredTop sz="95226" autoAdjust="0"/>
  </p:normalViewPr>
  <p:slideViewPr>
    <p:cSldViewPr snapToGrid="0">
      <p:cViewPr>
        <p:scale>
          <a:sx n="70" d="100"/>
          <a:sy n="70" d="100"/>
        </p:scale>
        <p:origin x="1339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04626C">
                <a:alpha val="10196"/>
              </a:srgbClr>
            </a:solidFill>
            <a:ln>
              <a:solidFill>
                <a:srgbClr val="04626C"/>
              </a:solidFill>
            </a:ln>
            <a:effectLst/>
          </c:spPr>
          <c:cat>
            <c:strRef>
              <c:f>Planilha1!$A$2:$A$9</c:f>
              <c:strCache>
                <c:ptCount val="8"/>
                <c:pt idx="0">
                  <c:v>Texto aqui</c:v>
                </c:pt>
                <c:pt idx="1">
                  <c:v>Texto aqui</c:v>
                </c:pt>
                <c:pt idx="2">
                  <c:v>Texto aqui</c:v>
                </c:pt>
                <c:pt idx="3">
                  <c:v>Texto aqui</c:v>
                </c:pt>
                <c:pt idx="4">
                  <c:v>Texto aqui</c:v>
                </c:pt>
                <c:pt idx="5">
                  <c:v>Texto aqui</c:v>
                </c:pt>
                <c:pt idx="6">
                  <c:v>Texto aqui</c:v>
                </c:pt>
                <c:pt idx="7">
                  <c:v>Texto aqui</c:v>
                </c:pt>
              </c:strCache>
            </c:strRef>
          </c:cat>
          <c:val>
            <c:numRef>
              <c:f>Planilha1!$B$2:$B$9</c:f>
              <c:numCache>
                <c:formatCode>General</c:formatCode>
                <c:ptCount val="8"/>
                <c:pt idx="0">
                  <c:v>5</c:v>
                </c:pt>
                <c:pt idx="1">
                  <c:v>6</c:v>
                </c:pt>
                <c:pt idx="2">
                  <c:v>5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7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DA-49C6-845B-9FF3D7F539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617104"/>
        <c:axId val="460619024"/>
      </c:radarChart>
      <c:catAx>
        <c:axId val="460617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0619024"/>
        <c:crosses val="autoZero"/>
        <c:auto val="1"/>
        <c:lblAlgn val="ctr"/>
        <c:lblOffset val="100"/>
        <c:noMultiLvlLbl val="0"/>
      </c:catAx>
      <c:valAx>
        <c:axId val="4606190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6061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D1A2E-6036-484F-B05E-E97D5B81CE85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B2EF9-6DB4-4769-A3C7-AC610A3EC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47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2EF9-6DB4-4769-A3C7-AC610A3ECBA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35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AEAE3-1B4C-B4AD-4367-26B688829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C58D88-8E6A-3752-7142-311FB8272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FEFF1-0C59-6F46-998B-A21236757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49311E-710B-A2B0-CA62-C0A8A862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D46027-8BC8-D32B-3ED0-6194890E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3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AEA39-6197-1501-BF28-1E8D0B22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CC991A-C216-5278-C935-E275AB9FD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660875-8D82-C037-2A2C-64A15FF4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B65A70-2CFA-B25D-2EE7-5A4449AF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6EE58F-D30C-5EBC-36D0-BF4A7139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30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6BCCE9-0956-C0C1-3F02-73AF62372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845EA5-8D07-AD41-6413-070B494A9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61237D-A568-24E8-3D45-9BE96DB23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D72DD5-5260-885F-05D5-977A8331C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09415C-EE05-AD21-65FA-A315C5F3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24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EC9ED-3EC3-229A-B64F-32430BD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1F460-E556-B6EA-179B-A872CB556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6B951-DAC5-1584-A7B2-B2E235E8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F607CC-0751-633A-588C-60622CEA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437752-5934-F786-9466-56E8F9A3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07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3D4C0-680D-8823-D571-AB78A0FB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8A953D-453C-B066-3F8D-B1015C85B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0112E3-4D72-C634-C8CB-65157EB6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50C560-BB38-47BF-2BC8-7691EC2A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EBA61E-1308-FB53-1D73-1AAC7D88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45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78F38-CD82-14F8-23B4-F1E135A5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70C344-50A4-85B8-86D8-CF626B382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3A42B9-12AB-186F-C9C0-B0806529F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E824B8-27F3-CF68-2BE0-8F1AA31C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7B877A-27AB-1E7A-F307-689EF2FD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1AC28C-AAC6-C1E7-0D09-8DBBD2AA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91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21A0D-1BDE-6286-8B36-EC7C0C62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3468BE-253C-148F-78DA-864C4C589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9E6A9E-CF36-2899-576A-FD233628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8D450CF-39AC-7AE8-48B5-372D586AB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634883-E2FA-1E74-CF7B-704999CBD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3BD489-DE15-E419-DAB1-EB9C748E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5FAFCD0-21FF-6C7F-830C-16F12D06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383A71-6D92-06FB-6BC7-1241EE4C0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23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EB78F-9C0F-4DD6-6DAE-475861225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922137"/>
          </a:xfrm>
        </p:spPr>
        <p:txBody>
          <a:bodyPr>
            <a:normAutofit/>
          </a:bodyPr>
          <a:lstStyle>
            <a:lvl1pPr>
              <a:defRPr sz="2000" b="1" cap="all" baseline="0">
                <a:solidFill>
                  <a:srgbClr val="43464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357FD3A-71B6-90DB-DB83-9FC545F2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F2540F-1FE5-AD5E-9332-AB937179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E8DA3A-D2AD-A71C-CA33-0A8B94FF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545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211" userDrawn="1">
          <p15:clr>
            <a:srgbClr val="FBAE40"/>
          </p15:clr>
        </p15:guide>
        <p15:guide id="3" orient="horz" pos="4110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A29FF3C-21C1-BCA1-1DD3-C82AD414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65CFCF-B5EF-7336-8AE0-518055FE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B1AF0F-6B3C-2573-BDCE-5ED36539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8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10509-655E-8439-0553-A4E2C6A7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9445AF-3D90-6DFB-F26A-C0E115E8A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9B3B8B-E503-67D3-0909-4C28F017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E49B9B-B682-5686-ED45-D5AD0603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20072D-71E5-2312-3851-498960F7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1540F5-CD39-BB7E-8D91-3C6D3607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68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9293B-9BD2-416F-9067-C34144BD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AE29E9-313C-847D-787F-C57636684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CBE514-1F5E-F1C8-17CE-9ABB26B2B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418C28-DF97-F80C-3570-363BADE4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FFB1DA-1C09-B70F-8339-D7DC49D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0A307C-9795-F74B-A218-6C5C76EA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60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779A628-0E37-A16F-EECF-57C67AF0E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103A8F-86DF-EF98-ABF9-7B902A18E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B3836E-635E-BDC3-0BFA-D71FA1C99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263DF-3643-482C-8FB4-6F10DB5AD88F}" type="datetimeFigureOut">
              <a:rPr lang="pt-BR" smtClean="0"/>
              <a:t>05/01/2023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F27D42-ECD2-7A76-0201-09F267BB3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FDCB14-0D75-44DA-70FA-D02450713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A47E1-50B8-4024-8CDB-53DC602DC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91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CAA62B8-0B21-5370-B65B-105C0519A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0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F8F8A-C47C-63FC-0647-20D1C4C8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A05344F-3893-C52B-259E-9703BDD2BFAB}"/>
              </a:ext>
            </a:extLst>
          </p:cNvPr>
          <p:cNvSpPr/>
          <p:nvPr/>
        </p:nvSpPr>
        <p:spPr>
          <a:xfrm>
            <a:off x="9109276" y="0"/>
            <a:ext cx="3082723" cy="685800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9F96662-F622-663F-15E9-2D020FF82D06}"/>
              </a:ext>
            </a:extLst>
          </p:cNvPr>
          <p:cNvCxnSpPr>
            <a:cxnSpLocks/>
          </p:cNvCxnSpPr>
          <p:nvPr/>
        </p:nvCxnSpPr>
        <p:spPr>
          <a:xfrm flipH="1">
            <a:off x="932155" y="999160"/>
            <a:ext cx="7864604" cy="0"/>
          </a:xfrm>
          <a:prstGeom prst="line">
            <a:avLst/>
          </a:prstGeom>
          <a:ln w="19050">
            <a:solidFill>
              <a:srgbClr val="43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4E28387C-B6A3-4627-5751-00B4C6C148C9}"/>
              </a:ext>
            </a:extLst>
          </p:cNvPr>
          <p:cNvSpPr/>
          <p:nvPr/>
        </p:nvSpPr>
        <p:spPr>
          <a:xfrm>
            <a:off x="0" y="0"/>
            <a:ext cx="326598" cy="6858000"/>
          </a:xfrm>
          <a:prstGeom prst="rect">
            <a:avLst/>
          </a:prstGeom>
          <a:solidFill>
            <a:srgbClr val="91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C99180A-B3FC-DDCE-C3F8-60FA3594AF5C}"/>
              </a:ext>
            </a:extLst>
          </p:cNvPr>
          <p:cNvGrpSpPr/>
          <p:nvPr/>
        </p:nvGrpSpPr>
        <p:grpSpPr>
          <a:xfrm>
            <a:off x="996079" y="1449946"/>
            <a:ext cx="3667361" cy="1323439"/>
            <a:chOff x="1036719" y="2039737"/>
            <a:chExt cx="3667361" cy="1323439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24FED63-3331-E032-BAB5-645106EFF705}"/>
                </a:ext>
              </a:extLst>
            </p:cNvPr>
            <p:cNvSpPr txBox="1"/>
            <p:nvPr/>
          </p:nvSpPr>
          <p:spPr>
            <a:xfrm>
              <a:off x="1619363" y="2039737"/>
              <a:ext cx="30847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Roboto Th" pitchFamily="2" charset="0"/>
                  <a:ea typeface="Roboto Th" pitchFamily="2" charset="0"/>
                </a:rPr>
                <a:t>“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Fusce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posuere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.”</a:t>
              </a:r>
            </a:p>
            <a:p>
              <a:pPr algn="r"/>
              <a:r>
                <a:rPr lang="pt-BR" sz="1600" dirty="0">
                  <a:ea typeface="Roboto Th" pitchFamily="2" charset="0"/>
                </a:rPr>
                <a:t>― Nome Empresa</a:t>
              </a:r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CB9544D9-FC19-F49E-2DD0-819B47F6DD9D}"/>
                </a:ext>
              </a:extLst>
            </p:cNvPr>
            <p:cNvGrpSpPr/>
            <p:nvPr/>
          </p:nvGrpSpPr>
          <p:grpSpPr>
            <a:xfrm>
              <a:off x="1036719" y="2201761"/>
              <a:ext cx="393074" cy="393074"/>
              <a:chOff x="2736712" y="2647204"/>
              <a:chExt cx="393074" cy="393074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5B127FE5-5652-DFB4-E405-368F77470B22}"/>
                  </a:ext>
                </a:extLst>
              </p:cNvPr>
              <p:cNvSpPr/>
              <p:nvPr/>
            </p:nvSpPr>
            <p:spPr>
              <a:xfrm rot="2700000">
                <a:off x="2736712" y="2647204"/>
                <a:ext cx="393074" cy="393074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15DFB702-55B7-490C-C809-022150B10AE3}"/>
                  </a:ext>
                </a:extLst>
              </p:cNvPr>
              <p:cNvGrpSpPr/>
              <p:nvPr/>
            </p:nvGrpSpPr>
            <p:grpSpPr>
              <a:xfrm>
                <a:off x="2793762" y="2770597"/>
                <a:ext cx="278972" cy="146287"/>
                <a:chOff x="2034990" y="2527177"/>
                <a:chExt cx="278972" cy="146287"/>
              </a:xfrm>
            </p:grpSpPr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F87740CB-2D8C-537C-BA2F-CE8DBF99CE4B}"/>
                    </a:ext>
                  </a:extLst>
                </p:cNvPr>
                <p:cNvSpPr/>
                <p:nvPr/>
              </p:nvSpPr>
              <p:spPr>
                <a:xfrm rot="2700000">
                  <a:off x="2167675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9197A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" name="Forma Livre: Forma 12">
                  <a:extLst>
                    <a:ext uri="{FF2B5EF4-FFF2-40B4-BE49-F238E27FC236}">
                      <a16:creationId xmlns:a16="http://schemas.microsoft.com/office/drawing/2014/main" id="{AB324F82-C509-98FA-96F3-B40F2B4A5BAD}"/>
                    </a:ext>
                  </a:extLst>
                </p:cNvPr>
                <p:cNvSpPr/>
                <p:nvPr/>
              </p:nvSpPr>
              <p:spPr>
                <a:xfrm rot="18900000" flipH="1">
                  <a:off x="2034990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CD0B37D-93E7-5C67-7BEE-AC9DA857FE28}"/>
              </a:ext>
            </a:extLst>
          </p:cNvPr>
          <p:cNvGrpSpPr/>
          <p:nvPr/>
        </p:nvGrpSpPr>
        <p:grpSpPr>
          <a:xfrm>
            <a:off x="996079" y="3177347"/>
            <a:ext cx="3667361" cy="1323439"/>
            <a:chOff x="1036719" y="2039737"/>
            <a:chExt cx="3667361" cy="1323439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A1B6AB7-2332-0182-CA05-C231735ECDC0}"/>
                </a:ext>
              </a:extLst>
            </p:cNvPr>
            <p:cNvSpPr txBox="1"/>
            <p:nvPr/>
          </p:nvSpPr>
          <p:spPr>
            <a:xfrm>
              <a:off x="1619363" y="2039737"/>
              <a:ext cx="30847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Roboto Th" pitchFamily="2" charset="0"/>
                  <a:ea typeface="Roboto Th" pitchFamily="2" charset="0"/>
                </a:rPr>
                <a:t>“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Fusce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posuere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.”</a:t>
              </a:r>
            </a:p>
            <a:p>
              <a:pPr algn="r"/>
              <a:r>
                <a:rPr lang="pt-BR" sz="1600" dirty="0">
                  <a:ea typeface="Roboto Th" pitchFamily="2" charset="0"/>
                </a:rPr>
                <a:t>― Nome Empresa</a:t>
              </a:r>
            </a:p>
          </p:txBody>
        </p: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0A997A30-A8B8-B3DB-567F-02C99E6DD290}"/>
                </a:ext>
              </a:extLst>
            </p:cNvPr>
            <p:cNvGrpSpPr/>
            <p:nvPr/>
          </p:nvGrpSpPr>
          <p:grpSpPr>
            <a:xfrm>
              <a:off x="1036719" y="2201761"/>
              <a:ext cx="393074" cy="393074"/>
              <a:chOff x="2736712" y="2647204"/>
              <a:chExt cx="393074" cy="393074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2EF6149-4E5C-734D-5886-EFE350C62073}"/>
                  </a:ext>
                </a:extLst>
              </p:cNvPr>
              <p:cNvSpPr/>
              <p:nvPr/>
            </p:nvSpPr>
            <p:spPr>
              <a:xfrm rot="2700000">
                <a:off x="2736712" y="2647204"/>
                <a:ext cx="393074" cy="393074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73F02F6F-5E1E-CC81-55D7-3F7FF1BC6417}"/>
                  </a:ext>
                </a:extLst>
              </p:cNvPr>
              <p:cNvGrpSpPr/>
              <p:nvPr/>
            </p:nvGrpSpPr>
            <p:grpSpPr>
              <a:xfrm>
                <a:off x="2793762" y="2770597"/>
                <a:ext cx="278972" cy="146287"/>
                <a:chOff x="2034990" y="2527177"/>
                <a:chExt cx="278972" cy="146287"/>
              </a:xfrm>
            </p:grpSpPr>
            <p:sp>
              <p:nvSpPr>
                <p:cNvPr id="22" name="Forma Livre: Forma 21">
                  <a:extLst>
                    <a:ext uri="{FF2B5EF4-FFF2-40B4-BE49-F238E27FC236}">
                      <a16:creationId xmlns:a16="http://schemas.microsoft.com/office/drawing/2014/main" id="{09322CDD-EB00-6E25-0F10-894AB2AD8945}"/>
                    </a:ext>
                  </a:extLst>
                </p:cNvPr>
                <p:cNvSpPr/>
                <p:nvPr/>
              </p:nvSpPr>
              <p:spPr>
                <a:xfrm rot="2700000">
                  <a:off x="2167675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9197A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Forma Livre: Forma 22">
                  <a:extLst>
                    <a:ext uri="{FF2B5EF4-FFF2-40B4-BE49-F238E27FC236}">
                      <a16:creationId xmlns:a16="http://schemas.microsoft.com/office/drawing/2014/main" id="{D2B19AEB-CAA0-593C-06B5-58A48936154D}"/>
                    </a:ext>
                  </a:extLst>
                </p:cNvPr>
                <p:cNvSpPr/>
                <p:nvPr/>
              </p:nvSpPr>
              <p:spPr>
                <a:xfrm rot="18900000" flipH="1">
                  <a:off x="2034990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4B8D5B9-74BC-AFCE-A50B-21703081DB90}"/>
              </a:ext>
            </a:extLst>
          </p:cNvPr>
          <p:cNvGrpSpPr/>
          <p:nvPr/>
        </p:nvGrpSpPr>
        <p:grpSpPr>
          <a:xfrm>
            <a:off x="996079" y="4904748"/>
            <a:ext cx="3667361" cy="1323439"/>
            <a:chOff x="1036719" y="2039737"/>
            <a:chExt cx="3667361" cy="1323439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544D33F-5442-04F5-47E6-B078CF18FFDB}"/>
                </a:ext>
              </a:extLst>
            </p:cNvPr>
            <p:cNvSpPr txBox="1"/>
            <p:nvPr/>
          </p:nvSpPr>
          <p:spPr>
            <a:xfrm>
              <a:off x="1619363" y="2039737"/>
              <a:ext cx="30847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Roboto Th" pitchFamily="2" charset="0"/>
                  <a:ea typeface="Roboto Th" pitchFamily="2" charset="0"/>
                </a:rPr>
                <a:t>“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Fusce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posuere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.”</a:t>
              </a:r>
            </a:p>
            <a:p>
              <a:pPr algn="r"/>
              <a:r>
                <a:rPr lang="pt-BR" sz="1600" dirty="0">
                  <a:ea typeface="Roboto Th" pitchFamily="2" charset="0"/>
                </a:rPr>
                <a:t>― Nome Empresa</a:t>
              </a: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7E0355EC-40AE-F11D-FB4E-A1266FCD85A4}"/>
                </a:ext>
              </a:extLst>
            </p:cNvPr>
            <p:cNvGrpSpPr/>
            <p:nvPr/>
          </p:nvGrpSpPr>
          <p:grpSpPr>
            <a:xfrm>
              <a:off x="1036719" y="2201761"/>
              <a:ext cx="393074" cy="393074"/>
              <a:chOff x="2736712" y="2647204"/>
              <a:chExt cx="393074" cy="393074"/>
            </a:xfrm>
          </p:grpSpPr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E970C5D9-0CFD-3BC9-2FE1-30F10B981163}"/>
                  </a:ext>
                </a:extLst>
              </p:cNvPr>
              <p:cNvSpPr/>
              <p:nvPr/>
            </p:nvSpPr>
            <p:spPr>
              <a:xfrm rot="2700000">
                <a:off x="2736712" y="2647204"/>
                <a:ext cx="393074" cy="393074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B5B1A738-1EBB-F205-649A-33D225FEB1EF}"/>
                  </a:ext>
                </a:extLst>
              </p:cNvPr>
              <p:cNvGrpSpPr/>
              <p:nvPr/>
            </p:nvGrpSpPr>
            <p:grpSpPr>
              <a:xfrm>
                <a:off x="2793762" y="2770597"/>
                <a:ext cx="278972" cy="146287"/>
                <a:chOff x="2034990" y="2527177"/>
                <a:chExt cx="278972" cy="146287"/>
              </a:xfrm>
            </p:grpSpPr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1DE34420-E611-5260-82FF-654AF3B48AE8}"/>
                    </a:ext>
                  </a:extLst>
                </p:cNvPr>
                <p:cNvSpPr/>
                <p:nvPr/>
              </p:nvSpPr>
              <p:spPr>
                <a:xfrm rot="2700000">
                  <a:off x="2167675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9197A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AD2A6099-8BC7-0580-E263-5FB0B6463D39}"/>
                    </a:ext>
                  </a:extLst>
                </p:cNvPr>
                <p:cNvSpPr/>
                <p:nvPr/>
              </p:nvSpPr>
              <p:spPr>
                <a:xfrm rot="18900000" flipH="1">
                  <a:off x="2034990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F3B3F12-47FA-EEC4-0273-E2EBEA04027D}"/>
              </a:ext>
            </a:extLst>
          </p:cNvPr>
          <p:cNvGrpSpPr/>
          <p:nvPr/>
        </p:nvGrpSpPr>
        <p:grpSpPr>
          <a:xfrm>
            <a:off x="5058278" y="1449946"/>
            <a:ext cx="3667361" cy="1323439"/>
            <a:chOff x="1036719" y="2039737"/>
            <a:chExt cx="3667361" cy="1323439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3AF955F7-2550-0F33-A413-10442E817A72}"/>
                </a:ext>
              </a:extLst>
            </p:cNvPr>
            <p:cNvSpPr txBox="1"/>
            <p:nvPr/>
          </p:nvSpPr>
          <p:spPr>
            <a:xfrm>
              <a:off x="1619363" y="2039737"/>
              <a:ext cx="30847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Roboto Th" pitchFamily="2" charset="0"/>
                  <a:ea typeface="Roboto Th" pitchFamily="2" charset="0"/>
                </a:rPr>
                <a:t>“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Fusce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posuere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.”</a:t>
              </a:r>
            </a:p>
            <a:p>
              <a:pPr algn="r"/>
              <a:r>
                <a:rPr lang="pt-BR" sz="1600" dirty="0">
                  <a:ea typeface="Roboto Th" pitchFamily="2" charset="0"/>
                </a:rPr>
                <a:t>― Nome Empresa</a:t>
              </a: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651D9CD7-4682-767D-F2C5-C1C3FD675D2C}"/>
                </a:ext>
              </a:extLst>
            </p:cNvPr>
            <p:cNvGrpSpPr/>
            <p:nvPr/>
          </p:nvGrpSpPr>
          <p:grpSpPr>
            <a:xfrm>
              <a:off x="1036719" y="2201761"/>
              <a:ext cx="393074" cy="393074"/>
              <a:chOff x="2736712" y="2647204"/>
              <a:chExt cx="393074" cy="393074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7EEC8821-6019-2297-FF9A-6B226B73F7F4}"/>
                  </a:ext>
                </a:extLst>
              </p:cNvPr>
              <p:cNvSpPr/>
              <p:nvPr/>
            </p:nvSpPr>
            <p:spPr>
              <a:xfrm rot="2700000">
                <a:off x="2736712" y="2647204"/>
                <a:ext cx="393074" cy="393074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7A74940C-35D6-8E56-5929-CF50A5CC5639}"/>
                  </a:ext>
                </a:extLst>
              </p:cNvPr>
              <p:cNvGrpSpPr/>
              <p:nvPr/>
            </p:nvGrpSpPr>
            <p:grpSpPr>
              <a:xfrm>
                <a:off x="2793762" y="2770597"/>
                <a:ext cx="278972" cy="146287"/>
                <a:chOff x="2034990" y="2527177"/>
                <a:chExt cx="278972" cy="146287"/>
              </a:xfrm>
            </p:grpSpPr>
            <p:sp>
              <p:nvSpPr>
                <p:cNvPr id="37" name="Forma Livre: Forma 36">
                  <a:extLst>
                    <a:ext uri="{FF2B5EF4-FFF2-40B4-BE49-F238E27FC236}">
                      <a16:creationId xmlns:a16="http://schemas.microsoft.com/office/drawing/2014/main" id="{16579FD4-834A-5D28-0112-1C6D54ACD183}"/>
                    </a:ext>
                  </a:extLst>
                </p:cNvPr>
                <p:cNvSpPr/>
                <p:nvPr/>
              </p:nvSpPr>
              <p:spPr>
                <a:xfrm rot="2700000">
                  <a:off x="2167675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9197A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Forma Livre: Forma 37">
                  <a:extLst>
                    <a:ext uri="{FF2B5EF4-FFF2-40B4-BE49-F238E27FC236}">
                      <a16:creationId xmlns:a16="http://schemas.microsoft.com/office/drawing/2014/main" id="{86786319-1943-E08D-0966-97F470D1E814}"/>
                    </a:ext>
                  </a:extLst>
                </p:cNvPr>
                <p:cNvSpPr/>
                <p:nvPr/>
              </p:nvSpPr>
              <p:spPr>
                <a:xfrm rot="18900000" flipH="1">
                  <a:off x="2034990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5DA7EA6F-ED9B-3128-5189-F217FE06CD33}"/>
              </a:ext>
            </a:extLst>
          </p:cNvPr>
          <p:cNvGrpSpPr/>
          <p:nvPr/>
        </p:nvGrpSpPr>
        <p:grpSpPr>
          <a:xfrm>
            <a:off x="5058278" y="3177347"/>
            <a:ext cx="3667361" cy="1323439"/>
            <a:chOff x="1036719" y="2039737"/>
            <a:chExt cx="3667361" cy="1323439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85C81DD2-925A-A8CA-3180-93AC4821F22C}"/>
                </a:ext>
              </a:extLst>
            </p:cNvPr>
            <p:cNvSpPr txBox="1"/>
            <p:nvPr/>
          </p:nvSpPr>
          <p:spPr>
            <a:xfrm>
              <a:off x="1619363" y="2039737"/>
              <a:ext cx="30847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Roboto Th" pitchFamily="2" charset="0"/>
                  <a:ea typeface="Roboto Th" pitchFamily="2" charset="0"/>
                </a:rPr>
                <a:t>“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Fusce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</a:t>
              </a:r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posuere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.”</a:t>
              </a:r>
            </a:p>
            <a:p>
              <a:pPr algn="r"/>
              <a:r>
                <a:rPr lang="pt-BR" sz="1600" dirty="0">
                  <a:ea typeface="Roboto Th" pitchFamily="2" charset="0"/>
                </a:rPr>
                <a:t>― Nome Empresa</a:t>
              </a:r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3C839CA-F92F-DE80-4960-C5098171D546}"/>
                </a:ext>
              </a:extLst>
            </p:cNvPr>
            <p:cNvGrpSpPr/>
            <p:nvPr/>
          </p:nvGrpSpPr>
          <p:grpSpPr>
            <a:xfrm>
              <a:off x="1036719" y="2201761"/>
              <a:ext cx="393074" cy="393074"/>
              <a:chOff x="2736712" y="2647204"/>
              <a:chExt cx="393074" cy="393074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6309D151-9160-21CF-6995-E0E087CDD30E}"/>
                  </a:ext>
                </a:extLst>
              </p:cNvPr>
              <p:cNvSpPr/>
              <p:nvPr/>
            </p:nvSpPr>
            <p:spPr>
              <a:xfrm rot="2700000">
                <a:off x="2736712" y="2647204"/>
                <a:ext cx="393074" cy="393074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6135233D-F24B-99AE-1923-02715D9A9945}"/>
                  </a:ext>
                </a:extLst>
              </p:cNvPr>
              <p:cNvGrpSpPr/>
              <p:nvPr/>
            </p:nvGrpSpPr>
            <p:grpSpPr>
              <a:xfrm>
                <a:off x="2793762" y="2770597"/>
                <a:ext cx="278972" cy="146287"/>
                <a:chOff x="2034990" y="2527177"/>
                <a:chExt cx="278972" cy="146287"/>
              </a:xfrm>
            </p:grpSpPr>
            <p:sp>
              <p:nvSpPr>
                <p:cNvPr id="44" name="Forma Livre: Forma 43">
                  <a:extLst>
                    <a:ext uri="{FF2B5EF4-FFF2-40B4-BE49-F238E27FC236}">
                      <a16:creationId xmlns:a16="http://schemas.microsoft.com/office/drawing/2014/main" id="{8A4248E8-4100-4D75-1C6A-052C331617A9}"/>
                    </a:ext>
                  </a:extLst>
                </p:cNvPr>
                <p:cNvSpPr/>
                <p:nvPr/>
              </p:nvSpPr>
              <p:spPr>
                <a:xfrm rot="2700000">
                  <a:off x="2167675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9197A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:a16="http://schemas.microsoft.com/office/drawing/2014/main" id="{68E345E3-6821-D4F9-0B77-210354391B8F}"/>
                    </a:ext>
                  </a:extLst>
                </p:cNvPr>
                <p:cNvSpPr/>
                <p:nvPr/>
              </p:nvSpPr>
              <p:spPr>
                <a:xfrm rot="18900000" flipH="1">
                  <a:off x="2034990" y="2527177"/>
                  <a:ext cx="146287" cy="146287"/>
                </a:xfrm>
                <a:custGeom>
                  <a:avLst/>
                  <a:gdLst>
                    <a:gd name="connsiteX0" fmla="*/ 0 w 360045"/>
                    <a:gd name="connsiteY0" fmla="*/ 0 h 360045"/>
                    <a:gd name="connsiteX1" fmla="*/ 360045 w 360045"/>
                    <a:gd name="connsiteY1" fmla="*/ 0 h 360045"/>
                    <a:gd name="connsiteX2" fmla="*/ 360045 w 360045"/>
                    <a:gd name="connsiteY2" fmla="*/ 360045 h 360045"/>
                    <a:gd name="connsiteX3" fmla="*/ 214789 w 360045"/>
                    <a:gd name="connsiteY3" fmla="*/ 360045 h 360045"/>
                    <a:gd name="connsiteX4" fmla="*/ 214789 w 360045"/>
                    <a:gd name="connsiteY4" fmla="*/ 145256 h 360045"/>
                    <a:gd name="connsiteX5" fmla="*/ 0 w 360045"/>
                    <a:gd name="connsiteY5" fmla="*/ 145256 h 360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0045" h="360045">
                      <a:moveTo>
                        <a:pt x="0" y="0"/>
                      </a:moveTo>
                      <a:lnTo>
                        <a:pt x="360045" y="0"/>
                      </a:lnTo>
                      <a:lnTo>
                        <a:pt x="360045" y="360045"/>
                      </a:lnTo>
                      <a:lnTo>
                        <a:pt x="214789" y="360045"/>
                      </a:lnTo>
                      <a:lnTo>
                        <a:pt x="214789" y="145256"/>
                      </a:lnTo>
                      <a:lnTo>
                        <a:pt x="0" y="14525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</p:grpSp>
      </p:grp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1D03310E-9974-6595-5902-970D4B04723E}"/>
              </a:ext>
            </a:extLst>
          </p:cNvPr>
          <p:cNvSpPr/>
          <p:nvPr/>
        </p:nvSpPr>
        <p:spPr>
          <a:xfrm rot="2700000">
            <a:off x="282706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6534738A-0A69-EC71-1A08-1E07212B53FE}"/>
              </a:ext>
            </a:extLst>
          </p:cNvPr>
          <p:cNvSpPr/>
          <p:nvPr/>
        </p:nvSpPr>
        <p:spPr>
          <a:xfrm rot="18900000" flipH="1">
            <a:off x="829152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09143ED2-47E4-15B9-0751-811A958592D7}"/>
              </a:ext>
            </a:extLst>
          </p:cNvPr>
          <p:cNvSpPr/>
          <p:nvPr/>
        </p:nvSpPr>
        <p:spPr>
          <a:xfrm rot="2700000">
            <a:off x="282708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71F9E31C-4996-980C-8FD1-041B3F0213F0}"/>
              </a:ext>
            </a:extLst>
          </p:cNvPr>
          <p:cNvSpPr/>
          <p:nvPr/>
        </p:nvSpPr>
        <p:spPr>
          <a:xfrm rot="18900000" flipH="1">
            <a:off x="829154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7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4" grpId="0" animBg="1"/>
      <p:bldP spid="24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BA64F4A-151D-5E85-5519-0AAE4990E17C}"/>
              </a:ext>
            </a:extLst>
          </p:cNvPr>
          <p:cNvSpPr/>
          <p:nvPr/>
        </p:nvSpPr>
        <p:spPr>
          <a:xfrm>
            <a:off x="0" y="-40640"/>
            <a:ext cx="12192000" cy="39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2F8F8A-C47C-63FC-0647-20D1C4C8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39149"/>
            <a:ext cx="10058400" cy="922137"/>
          </a:xfrm>
        </p:spPr>
        <p:txBody>
          <a:bodyPr/>
          <a:lstStyle/>
          <a:p>
            <a:pPr algn="ctr"/>
            <a:r>
              <a:rPr lang="pt-BR" dirty="0"/>
              <a:t>Contatos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A72DDD0-246B-A1CF-8221-C60B85247FD3}"/>
              </a:ext>
            </a:extLst>
          </p:cNvPr>
          <p:cNvGrpSpPr/>
          <p:nvPr/>
        </p:nvGrpSpPr>
        <p:grpSpPr>
          <a:xfrm>
            <a:off x="3419823" y="4367317"/>
            <a:ext cx="5352354" cy="1752391"/>
            <a:chOff x="2332201" y="2657300"/>
            <a:chExt cx="5352354" cy="1752391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F225BF3-8BCF-49A2-7A58-03B9902ECE95}"/>
                </a:ext>
              </a:extLst>
            </p:cNvPr>
            <p:cNvGrpSpPr/>
            <p:nvPr/>
          </p:nvGrpSpPr>
          <p:grpSpPr>
            <a:xfrm>
              <a:off x="2332201" y="2657300"/>
              <a:ext cx="2845806" cy="1752391"/>
              <a:chOff x="2056079" y="2258735"/>
              <a:chExt cx="2845806" cy="1752391"/>
            </a:xfrm>
          </p:grpSpPr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58A8ACE2-384B-A13D-C52A-2595182E0482}"/>
                  </a:ext>
                </a:extLst>
              </p:cNvPr>
              <p:cNvGrpSpPr/>
              <p:nvPr/>
            </p:nvGrpSpPr>
            <p:grpSpPr>
              <a:xfrm>
                <a:off x="2056079" y="2896805"/>
                <a:ext cx="2845806" cy="476250"/>
                <a:chOff x="1689947" y="2819677"/>
                <a:chExt cx="2845806" cy="476250"/>
              </a:xfrm>
            </p:grpSpPr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FEB2F908-97F4-7282-F615-E87F17D77BDD}"/>
                    </a:ext>
                  </a:extLst>
                </p:cNvPr>
                <p:cNvSpPr txBox="1"/>
                <p:nvPr/>
              </p:nvSpPr>
              <p:spPr>
                <a:xfrm>
                  <a:off x="2166194" y="2888526"/>
                  <a:ext cx="2369559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pt-BR" sz="1600" dirty="0">
                      <a:solidFill>
                        <a:srgbClr val="F2F2F2"/>
                      </a:solidFill>
                    </a:rPr>
                    <a:t>contato@seuemail.com</a:t>
                  </a:r>
                </a:p>
              </p:txBody>
            </p:sp>
            <p:grpSp>
              <p:nvGrpSpPr>
                <p:cNvPr id="22" name="Gráfico 17">
                  <a:extLst>
                    <a:ext uri="{FF2B5EF4-FFF2-40B4-BE49-F238E27FC236}">
                      <a16:creationId xmlns:a16="http://schemas.microsoft.com/office/drawing/2014/main" id="{7EF1E7E5-8539-8AF9-8D70-236F8DC8BB3B}"/>
                    </a:ext>
                  </a:extLst>
                </p:cNvPr>
                <p:cNvGrpSpPr/>
                <p:nvPr/>
              </p:nvGrpSpPr>
              <p:grpSpPr>
                <a:xfrm>
                  <a:off x="1689947" y="2819677"/>
                  <a:ext cx="476250" cy="476250"/>
                  <a:chOff x="5857875" y="3190875"/>
                  <a:chExt cx="476250" cy="476250"/>
                </a:xfrm>
                <a:solidFill>
                  <a:srgbClr val="F2F2F2"/>
                </a:solidFill>
              </p:grpSpPr>
              <p:sp>
                <p:nvSpPr>
                  <p:cNvPr id="23" name="Forma Livre: Forma 22">
                    <a:extLst>
                      <a:ext uri="{FF2B5EF4-FFF2-40B4-BE49-F238E27FC236}">
                        <a16:creationId xmlns:a16="http://schemas.microsoft.com/office/drawing/2014/main" id="{EEB77DE3-7393-E7F9-A7F8-A9ECA3BE1CEF}"/>
                      </a:ext>
                    </a:extLst>
                  </p:cNvPr>
                  <p:cNvSpPr/>
                  <p:nvPr/>
                </p:nvSpPr>
                <p:spPr>
                  <a:xfrm>
                    <a:off x="5857875" y="3190875"/>
                    <a:ext cx="476250" cy="476250"/>
                  </a:xfrm>
                  <a:custGeom>
                    <a:avLst/>
                    <a:gdLst>
                      <a:gd name="connsiteX0" fmla="*/ 238125 w 476250"/>
                      <a:gd name="connsiteY0" fmla="*/ 0 h 476250"/>
                      <a:gd name="connsiteX1" fmla="*/ 238125 w 476250"/>
                      <a:gd name="connsiteY1" fmla="*/ 0 h 476250"/>
                      <a:gd name="connsiteX2" fmla="*/ 0 w 476250"/>
                      <a:gd name="connsiteY2" fmla="*/ 238125 h 476250"/>
                      <a:gd name="connsiteX3" fmla="*/ 0 w 476250"/>
                      <a:gd name="connsiteY3" fmla="*/ 238125 h 476250"/>
                      <a:gd name="connsiteX4" fmla="*/ 238125 w 476250"/>
                      <a:gd name="connsiteY4" fmla="*/ 476250 h 476250"/>
                      <a:gd name="connsiteX5" fmla="*/ 238125 w 476250"/>
                      <a:gd name="connsiteY5" fmla="*/ 476250 h 476250"/>
                      <a:gd name="connsiteX6" fmla="*/ 476250 w 476250"/>
                      <a:gd name="connsiteY6" fmla="*/ 238125 h 476250"/>
                      <a:gd name="connsiteX7" fmla="*/ 476250 w 476250"/>
                      <a:gd name="connsiteY7" fmla="*/ 238125 h 476250"/>
                      <a:gd name="connsiteX8" fmla="*/ 238125 w 476250"/>
                      <a:gd name="connsiteY8" fmla="*/ 0 h 476250"/>
                      <a:gd name="connsiteX9" fmla="*/ 395288 w 476250"/>
                      <a:gd name="connsiteY9" fmla="*/ 342900 h 476250"/>
                      <a:gd name="connsiteX10" fmla="*/ 80963 w 476250"/>
                      <a:gd name="connsiteY10" fmla="*/ 342900 h 476250"/>
                      <a:gd name="connsiteX11" fmla="*/ 80963 w 476250"/>
                      <a:gd name="connsiteY11" fmla="*/ 133350 h 476250"/>
                      <a:gd name="connsiteX12" fmla="*/ 394335 w 476250"/>
                      <a:gd name="connsiteY12" fmla="*/ 133350 h 476250"/>
                      <a:gd name="connsiteX13" fmla="*/ 394335 w 476250"/>
                      <a:gd name="connsiteY13" fmla="*/ 342900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76250" h="476250">
                        <a:moveTo>
                          <a:pt x="238125" y="0"/>
                        </a:moveTo>
                        <a:lnTo>
                          <a:pt x="238125" y="0"/>
                        </a:lnTo>
                        <a:cubicBezTo>
                          <a:pt x="106680" y="0"/>
                          <a:pt x="0" y="106680"/>
                          <a:pt x="0" y="238125"/>
                        </a:cubicBezTo>
                        <a:lnTo>
                          <a:pt x="0" y="238125"/>
                        </a:lnTo>
                        <a:cubicBezTo>
                          <a:pt x="0" y="369570"/>
                          <a:pt x="106680" y="476250"/>
                          <a:pt x="238125" y="476250"/>
                        </a:cubicBezTo>
                        <a:lnTo>
                          <a:pt x="238125" y="476250"/>
                        </a:lnTo>
                        <a:cubicBezTo>
                          <a:pt x="369570" y="476250"/>
                          <a:pt x="476250" y="369570"/>
                          <a:pt x="476250" y="238125"/>
                        </a:cubicBezTo>
                        <a:lnTo>
                          <a:pt x="476250" y="238125"/>
                        </a:lnTo>
                        <a:cubicBezTo>
                          <a:pt x="476250" y="106680"/>
                          <a:pt x="369570" y="0"/>
                          <a:pt x="238125" y="0"/>
                        </a:cubicBezTo>
                        <a:close/>
                        <a:moveTo>
                          <a:pt x="395288" y="342900"/>
                        </a:moveTo>
                        <a:lnTo>
                          <a:pt x="80963" y="342900"/>
                        </a:lnTo>
                        <a:lnTo>
                          <a:pt x="80963" y="133350"/>
                        </a:lnTo>
                        <a:lnTo>
                          <a:pt x="394335" y="133350"/>
                        </a:lnTo>
                        <a:lnTo>
                          <a:pt x="394335" y="34290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24" name="Forma Livre: Forma 23">
                    <a:extLst>
                      <a:ext uri="{FF2B5EF4-FFF2-40B4-BE49-F238E27FC236}">
                        <a16:creationId xmlns:a16="http://schemas.microsoft.com/office/drawing/2014/main" id="{EBEF3B23-3DB4-6685-453E-54E268D5A4C4}"/>
                      </a:ext>
                    </a:extLst>
                  </p:cNvPr>
                  <p:cNvSpPr/>
                  <p:nvPr/>
                </p:nvSpPr>
                <p:spPr>
                  <a:xfrm>
                    <a:off x="5967412" y="3364230"/>
                    <a:ext cx="257175" cy="140969"/>
                  </a:xfrm>
                  <a:custGeom>
                    <a:avLst/>
                    <a:gdLst>
                      <a:gd name="connsiteX0" fmla="*/ 128588 w 257175"/>
                      <a:gd name="connsiteY0" fmla="*/ 81915 h 140969"/>
                      <a:gd name="connsiteX1" fmla="*/ 0 w 257175"/>
                      <a:gd name="connsiteY1" fmla="*/ 0 h 140969"/>
                      <a:gd name="connsiteX2" fmla="*/ 0 w 257175"/>
                      <a:gd name="connsiteY2" fmla="*/ 140970 h 140969"/>
                      <a:gd name="connsiteX3" fmla="*/ 257175 w 257175"/>
                      <a:gd name="connsiteY3" fmla="*/ 140970 h 140969"/>
                      <a:gd name="connsiteX4" fmla="*/ 257175 w 257175"/>
                      <a:gd name="connsiteY4" fmla="*/ 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175" h="140969">
                        <a:moveTo>
                          <a:pt x="128588" y="81915"/>
                        </a:moveTo>
                        <a:lnTo>
                          <a:pt x="0" y="0"/>
                        </a:lnTo>
                        <a:lnTo>
                          <a:pt x="0" y="140970"/>
                        </a:lnTo>
                        <a:lnTo>
                          <a:pt x="257175" y="140970"/>
                        </a:lnTo>
                        <a:lnTo>
                          <a:pt x="257175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25" name="Forma Livre: Forma 24">
                    <a:extLst>
                      <a:ext uri="{FF2B5EF4-FFF2-40B4-BE49-F238E27FC236}">
                        <a16:creationId xmlns:a16="http://schemas.microsoft.com/office/drawing/2014/main" id="{BB9FA1ED-10B6-3775-3EB0-C1E1E69508EA}"/>
                      </a:ext>
                    </a:extLst>
                  </p:cNvPr>
                  <p:cNvSpPr/>
                  <p:nvPr/>
                </p:nvSpPr>
                <p:spPr>
                  <a:xfrm>
                    <a:off x="6002654" y="3352800"/>
                    <a:ext cx="186689" cy="59055"/>
                  </a:xfrm>
                  <a:custGeom>
                    <a:avLst/>
                    <a:gdLst>
                      <a:gd name="connsiteX0" fmla="*/ 186690 w 186689"/>
                      <a:gd name="connsiteY0" fmla="*/ 0 h 59055"/>
                      <a:gd name="connsiteX1" fmla="*/ 0 w 186689"/>
                      <a:gd name="connsiteY1" fmla="*/ 0 h 59055"/>
                      <a:gd name="connsiteX2" fmla="*/ 93345 w 186689"/>
                      <a:gd name="connsiteY2" fmla="*/ 59055 h 59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689" h="59055">
                        <a:moveTo>
                          <a:pt x="186690" y="0"/>
                        </a:moveTo>
                        <a:lnTo>
                          <a:pt x="0" y="0"/>
                        </a:lnTo>
                        <a:lnTo>
                          <a:pt x="93345" y="5905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</p:grpSp>
          </p:grp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DBEEF79E-7E1C-9F1E-A558-E7570AF57864}"/>
                  </a:ext>
                </a:extLst>
              </p:cNvPr>
              <p:cNvGrpSpPr/>
              <p:nvPr/>
            </p:nvGrpSpPr>
            <p:grpSpPr>
              <a:xfrm>
                <a:off x="2056079" y="2258735"/>
                <a:ext cx="2365641" cy="476250"/>
                <a:chOff x="1199948" y="2125662"/>
                <a:chExt cx="2365641" cy="476250"/>
              </a:xfrm>
            </p:grpSpPr>
            <p:grpSp>
              <p:nvGrpSpPr>
                <p:cNvPr id="11" name="Gráfico 17">
                  <a:extLst>
                    <a:ext uri="{FF2B5EF4-FFF2-40B4-BE49-F238E27FC236}">
                      <a16:creationId xmlns:a16="http://schemas.microsoft.com/office/drawing/2014/main" id="{0FACAE63-0F5A-52D1-7E23-ACAC244DF319}"/>
                    </a:ext>
                  </a:extLst>
                </p:cNvPr>
                <p:cNvGrpSpPr/>
                <p:nvPr/>
              </p:nvGrpSpPr>
              <p:grpSpPr>
                <a:xfrm>
                  <a:off x="1199948" y="2125662"/>
                  <a:ext cx="476250" cy="476250"/>
                  <a:chOff x="2190750" y="3190875"/>
                  <a:chExt cx="476250" cy="476250"/>
                </a:xfrm>
                <a:solidFill>
                  <a:srgbClr val="F2F2F2"/>
                </a:solidFill>
              </p:grpSpPr>
              <p:sp>
                <p:nvSpPr>
                  <p:cNvPr id="12" name="Forma Livre: Forma 11">
                    <a:extLst>
                      <a:ext uri="{FF2B5EF4-FFF2-40B4-BE49-F238E27FC236}">
                        <a16:creationId xmlns:a16="http://schemas.microsoft.com/office/drawing/2014/main" id="{FD3601F5-47CB-B98E-D06F-C5C8C9832004}"/>
                      </a:ext>
                    </a:extLst>
                  </p:cNvPr>
                  <p:cNvSpPr/>
                  <p:nvPr/>
                </p:nvSpPr>
                <p:spPr>
                  <a:xfrm>
                    <a:off x="2190750" y="3190875"/>
                    <a:ext cx="476250" cy="476250"/>
                  </a:xfrm>
                  <a:custGeom>
                    <a:avLst/>
                    <a:gdLst>
                      <a:gd name="connsiteX0" fmla="*/ 238125 w 476250"/>
                      <a:gd name="connsiteY0" fmla="*/ 0 h 476250"/>
                      <a:gd name="connsiteX1" fmla="*/ 238125 w 476250"/>
                      <a:gd name="connsiteY1" fmla="*/ 0 h 476250"/>
                      <a:gd name="connsiteX2" fmla="*/ 0 w 476250"/>
                      <a:gd name="connsiteY2" fmla="*/ 238125 h 476250"/>
                      <a:gd name="connsiteX3" fmla="*/ 238125 w 476250"/>
                      <a:gd name="connsiteY3" fmla="*/ 476250 h 476250"/>
                      <a:gd name="connsiteX4" fmla="*/ 238125 w 476250"/>
                      <a:gd name="connsiteY4" fmla="*/ 476250 h 476250"/>
                      <a:gd name="connsiteX5" fmla="*/ 476250 w 476250"/>
                      <a:gd name="connsiteY5" fmla="*/ 238125 h 476250"/>
                      <a:gd name="connsiteX6" fmla="*/ 238125 w 476250"/>
                      <a:gd name="connsiteY6" fmla="*/ 0 h 476250"/>
                      <a:gd name="connsiteX7" fmla="*/ 239078 w 476250"/>
                      <a:gd name="connsiteY7" fmla="*/ 376238 h 476250"/>
                      <a:gd name="connsiteX8" fmla="*/ 172403 w 476250"/>
                      <a:gd name="connsiteY8" fmla="*/ 359093 h 476250"/>
                      <a:gd name="connsiteX9" fmla="*/ 96203 w 476250"/>
                      <a:gd name="connsiteY9" fmla="*/ 379095 h 476250"/>
                      <a:gd name="connsiteX10" fmla="*/ 116205 w 476250"/>
                      <a:gd name="connsiteY10" fmla="*/ 303848 h 476250"/>
                      <a:gd name="connsiteX11" fmla="*/ 99060 w 476250"/>
                      <a:gd name="connsiteY11" fmla="*/ 236220 h 476250"/>
                      <a:gd name="connsiteX12" fmla="*/ 238125 w 476250"/>
                      <a:gd name="connsiteY12" fmla="*/ 97155 h 476250"/>
                      <a:gd name="connsiteX13" fmla="*/ 377190 w 476250"/>
                      <a:gd name="connsiteY13" fmla="*/ 236220 h 476250"/>
                      <a:gd name="connsiteX14" fmla="*/ 239078 w 476250"/>
                      <a:gd name="connsiteY14" fmla="*/ 376238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76250" h="476250">
                        <a:moveTo>
                          <a:pt x="238125" y="0"/>
                        </a:moveTo>
                        <a:lnTo>
                          <a:pt x="238125" y="0"/>
                        </a:lnTo>
                        <a:cubicBezTo>
                          <a:pt x="106680" y="0"/>
                          <a:pt x="0" y="106680"/>
                          <a:pt x="0" y="238125"/>
                        </a:cubicBezTo>
                        <a:cubicBezTo>
                          <a:pt x="0" y="369570"/>
                          <a:pt x="106680" y="476250"/>
                          <a:pt x="238125" y="476250"/>
                        </a:cubicBezTo>
                        <a:lnTo>
                          <a:pt x="238125" y="476250"/>
                        </a:lnTo>
                        <a:cubicBezTo>
                          <a:pt x="369570" y="476250"/>
                          <a:pt x="476250" y="369570"/>
                          <a:pt x="476250" y="238125"/>
                        </a:cubicBezTo>
                        <a:cubicBezTo>
                          <a:pt x="476250" y="106680"/>
                          <a:pt x="369570" y="0"/>
                          <a:pt x="238125" y="0"/>
                        </a:cubicBezTo>
                        <a:close/>
                        <a:moveTo>
                          <a:pt x="239078" y="376238"/>
                        </a:moveTo>
                        <a:cubicBezTo>
                          <a:pt x="216218" y="376238"/>
                          <a:pt x="193358" y="370523"/>
                          <a:pt x="172403" y="359093"/>
                        </a:cubicBezTo>
                        <a:lnTo>
                          <a:pt x="96203" y="379095"/>
                        </a:lnTo>
                        <a:lnTo>
                          <a:pt x="116205" y="303848"/>
                        </a:lnTo>
                        <a:cubicBezTo>
                          <a:pt x="104775" y="282893"/>
                          <a:pt x="99060" y="260033"/>
                          <a:pt x="99060" y="236220"/>
                        </a:cubicBezTo>
                        <a:cubicBezTo>
                          <a:pt x="99060" y="159068"/>
                          <a:pt x="161925" y="97155"/>
                          <a:pt x="238125" y="97155"/>
                        </a:cubicBezTo>
                        <a:cubicBezTo>
                          <a:pt x="315278" y="97155"/>
                          <a:pt x="377190" y="160020"/>
                          <a:pt x="377190" y="236220"/>
                        </a:cubicBezTo>
                        <a:cubicBezTo>
                          <a:pt x="379095" y="313373"/>
                          <a:pt x="316230" y="376238"/>
                          <a:pt x="239078" y="37623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13" name="Forma Livre: Forma 12">
                    <a:extLst>
                      <a:ext uri="{FF2B5EF4-FFF2-40B4-BE49-F238E27FC236}">
                        <a16:creationId xmlns:a16="http://schemas.microsoft.com/office/drawing/2014/main" id="{94F72153-B94A-CF7C-D015-6CFF0E66FEE3}"/>
                      </a:ext>
                    </a:extLst>
                  </p:cNvPr>
                  <p:cNvSpPr/>
                  <p:nvPr/>
                </p:nvSpPr>
                <p:spPr>
                  <a:xfrm>
                    <a:off x="2316479" y="3313747"/>
                    <a:ext cx="226695" cy="226695"/>
                  </a:xfrm>
                  <a:custGeom>
                    <a:avLst/>
                    <a:gdLst>
                      <a:gd name="connsiteX0" fmla="*/ 113348 w 226695"/>
                      <a:gd name="connsiteY0" fmla="*/ 0 h 226695"/>
                      <a:gd name="connsiteX1" fmla="*/ 0 w 226695"/>
                      <a:gd name="connsiteY1" fmla="*/ 113348 h 226695"/>
                      <a:gd name="connsiteX2" fmla="*/ 16192 w 226695"/>
                      <a:gd name="connsiteY2" fmla="*/ 172403 h 226695"/>
                      <a:gd name="connsiteX3" fmla="*/ 19050 w 226695"/>
                      <a:gd name="connsiteY3" fmla="*/ 177165 h 226695"/>
                      <a:gd name="connsiteX4" fmla="*/ 7620 w 226695"/>
                      <a:gd name="connsiteY4" fmla="*/ 219075 h 226695"/>
                      <a:gd name="connsiteX5" fmla="*/ 50483 w 226695"/>
                      <a:gd name="connsiteY5" fmla="*/ 207645 h 226695"/>
                      <a:gd name="connsiteX6" fmla="*/ 55245 w 226695"/>
                      <a:gd name="connsiteY6" fmla="*/ 210503 h 226695"/>
                      <a:gd name="connsiteX7" fmla="*/ 113348 w 226695"/>
                      <a:gd name="connsiteY7" fmla="*/ 226695 h 226695"/>
                      <a:gd name="connsiteX8" fmla="*/ 226695 w 226695"/>
                      <a:gd name="connsiteY8" fmla="*/ 113348 h 226695"/>
                      <a:gd name="connsiteX9" fmla="*/ 113348 w 226695"/>
                      <a:gd name="connsiteY9" fmla="*/ 0 h 226695"/>
                      <a:gd name="connsiteX10" fmla="*/ 180022 w 226695"/>
                      <a:gd name="connsiteY10" fmla="*/ 156210 h 226695"/>
                      <a:gd name="connsiteX11" fmla="*/ 154305 w 226695"/>
                      <a:gd name="connsiteY11" fmla="*/ 175260 h 226695"/>
                      <a:gd name="connsiteX12" fmla="*/ 126683 w 226695"/>
                      <a:gd name="connsiteY12" fmla="*/ 170498 h 226695"/>
                      <a:gd name="connsiteX13" fmla="*/ 102870 w 226695"/>
                      <a:gd name="connsiteY13" fmla="*/ 159068 h 226695"/>
                      <a:gd name="connsiteX14" fmla="*/ 64770 w 226695"/>
                      <a:gd name="connsiteY14" fmla="*/ 123825 h 226695"/>
                      <a:gd name="connsiteX15" fmla="*/ 56198 w 226695"/>
                      <a:gd name="connsiteY15" fmla="*/ 110490 h 226695"/>
                      <a:gd name="connsiteX16" fmla="*/ 47625 w 226695"/>
                      <a:gd name="connsiteY16" fmla="*/ 90488 h 226695"/>
                      <a:gd name="connsiteX17" fmla="*/ 46673 w 226695"/>
                      <a:gd name="connsiteY17" fmla="*/ 81915 h 226695"/>
                      <a:gd name="connsiteX18" fmla="*/ 59055 w 226695"/>
                      <a:gd name="connsiteY18" fmla="*/ 54293 h 226695"/>
                      <a:gd name="connsiteX19" fmla="*/ 76200 w 226695"/>
                      <a:gd name="connsiteY19" fmla="*/ 51435 h 226695"/>
                      <a:gd name="connsiteX20" fmla="*/ 87630 w 226695"/>
                      <a:gd name="connsiteY20" fmla="*/ 68580 h 226695"/>
                      <a:gd name="connsiteX21" fmla="*/ 91440 w 226695"/>
                      <a:gd name="connsiteY21" fmla="*/ 84773 h 226695"/>
                      <a:gd name="connsiteX22" fmla="*/ 82868 w 226695"/>
                      <a:gd name="connsiteY22" fmla="*/ 98108 h 226695"/>
                      <a:gd name="connsiteX23" fmla="*/ 81915 w 226695"/>
                      <a:gd name="connsiteY23" fmla="*/ 105728 h 226695"/>
                      <a:gd name="connsiteX24" fmla="*/ 126683 w 226695"/>
                      <a:gd name="connsiteY24" fmla="*/ 144780 h 226695"/>
                      <a:gd name="connsiteX25" fmla="*/ 133350 w 226695"/>
                      <a:gd name="connsiteY25" fmla="*/ 143828 h 226695"/>
                      <a:gd name="connsiteX26" fmla="*/ 144780 w 226695"/>
                      <a:gd name="connsiteY26" fmla="*/ 129540 h 226695"/>
                      <a:gd name="connsiteX27" fmla="*/ 164783 w 226695"/>
                      <a:gd name="connsiteY27" fmla="*/ 134303 h 226695"/>
                      <a:gd name="connsiteX28" fmla="*/ 180975 w 226695"/>
                      <a:gd name="connsiteY28" fmla="*/ 147638 h 226695"/>
                      <a:gd name="connsiteX29" fmla="*/ 180022 w 226695"/>
                      <a:gd name="connsiteY29" fmla="*/ 156210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6695" h="226695">
                        <a:moveTo>
                          <a:pt x="113348" y="0"/>
                        </a:moveTo>
                        <a:cubicBezTo>
                          <a:pt x="51435" y="0"/>
                          <a:pt x="0" y="50483"/>
                          <a:pt x="0" y="113348"/>
                        </a:cubicBezTo>
                        <a:cubicBezTo>
                          <a:pt x="0" y="134303"/>
                          <a:pt x="5715" y="154305"/>
                          <a:pt x="16192" y="172403"/>
                        </a:cubicBezTo>
                        <a:lnTo>
                          <a:pt x="19050" y="177165"/>
                        </a:lnTo>
                        <a:lnTo>
                          <a:pt x="7620" y="219075"/>
                        </a:lnTo>
                        <a:lnTo>
                          <a:pt x="50483" y="207645"/>
                        </a:lnTo>
                        <a:lnTo>
                          <a:pt x="55245" y="210503"/>
                        </a:lnTo>
                        <a:cubicBezTo>
                          <a:pt x="72390" y="220980"/>
                          <a:pt x="92393" y="226695"/>
                          <a:pt x="113348" y="226695"/>
                        </a:cubicBezTo>
                        <a:cubicBezTo>
                          <a:pt x="175260" y="226695"/>
                          <a:pt x="226695" y="176213"/>
                          <a:pt x="226695" y="113348"/>
                        </a:cubicBezTo>
                        <a:cubicBezTo>
                          <a:pt x="226695" y="51435"/>
                          <a:pt x="176213" y="0"/>
                          <a:pt x="113348" y="0"/>
                        </a:cubicBezTo>
                        <a:close/>
                        <a:moveTo>
                          <a:pt x="180022" y="156210"/>
                        </a:moveTo>
                        <a:cubicBezTo>
                          <a:pt x="176213" y="166688"/>
                          <a:pt x="165735" y="173355"/>
                          <a:pt x="154305" y="175260"/>
                        </a:cubicBezTo>
                        <a:cubicBezTo>
                          <a:pt x="143828" y="177165"/>
                          <a:pt x="136208" y="174308"/>
                          <a:pt x="126683" y="170498"/>
                        </a:cubicBezTo>
                        <a:cubicBezTo>
                          <a:pt x="118110" y="167640"/>
                          <a:pt x="110490" y="163830"/>
                          <a:pt x="102870" y="159068"/>
                        </a:cubicBezTo>
                        <a:cubicBezTo>
                          <a:pt x="87630" y="149543"/>
                          <a:pt x="75248" y="137160"/>
                          <a:pt x="64770" y="123825"/>
                        </a:cubicBezTo>
                        <a:cubicBezTo>
                          <a:pt x="61913" y="119063"/>
                          <a:pt x="59055" y="115253"/>
                          <a:pt x="56198" y="110490"/>
                        </a:cubicBezTo>
                        <a:cubicBezTo>
                          <a:pt x="52388" y="104775"/>
                          <a:pt x="49530" y="98108"/>
                          <a:pt x="47625" y="90488"/>
                        </a:cubicBezTo>
                        <a:cubicBezTo>
                          <a:pt x="46673" y="87630"/>
                          <a:pt x="46673" y="84773"/>
                          <a:pt x="46673" y="81915"/>
                        </a:cubicBezTo>
                        <a:cubicBezTo>
                          <a:pt x="46673" y="71438"/>
                          <a:pt x="50483" y="60960"/>
                          <a:pt x="59055" y="54293"/>
                        </a:cubicBezTo>
                        <a:cubicBezTo>
                          <a:pt x="63818" y="50483"/>
                          <a:pt x="71438" y="48578"/>
                          <a:pt x="76200" y="51435"/>
                        </a:cubicBezTo>
                        <a:cubicBezTo>
                          <a:pt x="81915" y="54293"/>
                          <a:pt x="84773" y="62865"/>
                          <a:pt x="87630" y="68580"/>
                        </a:cubicBezTo>
                        <a:cubicBezTo>
                          <a:pt x="89535" y="73343"/>
                          <a:pt x="92393" y="79058"/>
                          <a:pt x="91440" y="84773"/>
                        </a:cubicBezTo>
                        <a:cubicBezTo>
                          <a:pt x="90488" y="89535"/>
                          <a:pt x="86677" y="94298"/>
                          <a:pt x="82868" y="98108"/>
                        </a:cubicBezTo>
                        <a:cubicBezTo>
                          <a:pt x="80963" y="100965"/>
                          <a:pt x="80010" y="102870"/>
                          <a:pt x="81915" y="105728"/>
                        </a:cubicBezTo>
                        <a:cubicBezTo>
                          <a:pt x="92393" y="123825"/>
                          <a:pt x="107633" y="136208"/>
                          <a:pt x="126683" y="144780"/>
                        </a:cubicBezTo>
                        <a:cubicBezTo>
                          <a:pt x="129540" y="145733"/>
                          <a:pt x="131445" y="145733"/>
                          <a:pt x="133350" y="143828"/>
                        </a:cubicBezTo>
                        <a:cubicBezTo>
                          <a:pt x="137160" y="140018"/>
                          <a:pt x="140018" y="131445"/>
                          <a:pt x="144780" y="129540"/>
                        </a:cubicBezTo>
                        <a:cubicBezTo>
                          <a:pt x="151448" y="126683"/>
                          <a:pt x="159068" y="130493"/>
                          <a:pt x="164783" y="134303"/>
                        </a:cubicBezTo>
                        <a:cubicBezTo>
                          <a:pt x="170498" y="137160"/>
                          <a:pt x="179070" y="140970"/>
                          <a:pt x="180975" y="147638"/>
                        </a:cubicBezTo>
                        <a:cubicBezTo>
                          <a:pt x="181928" y="149543"/>
                          <a:pt x="180975" y="153353"/>
                          <a:pt x="180022" y="15621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</p:grp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FEE61CE8-8494-115C-3BDE-0B8E404BB2DE}"/>
                    </a:ext>
                  </a:extLst>
                </p:cNvPr>
                <p:cNvSpPr txBox="1"/>
                <p:nvPr/>
              </p:nvSpPr>
              <p:spPr>
                <a:xfrm>
                  <a:off x="1683342" y="2194511"/>
                  <a:ext cx="1882247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pt-BR" sz="1600" dirty="0">
                      <a:solidFill>
                        <a:srgbClr val="F2F2F2"/>
                      </a:solidFill>
                    </a:rPr>
                    <a:t>+55 21 9999-9999</a:t>
                  </a:r>
                </a:p>
              </p:txBody>
            </p:sp>
          </p:grpSp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C933D6BB-3D9D-0F61-3640-0676D52A066F}"/>
                  </a:ext>
                </a:extLst>
              </p:cNvPr>
              <p:cNvGrpSpPr/>
              <p:nvPr/>
            </p:nvGrpSpPr>
            <p:grpSpPr>
              <a:xfrm>
                <a:off x="2056079" y="3534876"/>
                <a:ext cx="1786224" cy="476250"/>
                <a:chOff x="2166194" y="3507731"/>
                <a:chExt cx="1786224" cy="476250"/>
              </a:xfrm>
            </p:grpSpPr>
            <p:grpSp>
              <p:nvGrpSpPr>
                <p:cNvPr id="14" name="Gráfico 17">
                  <a:extLst>
                    <a:ext uri="{FF2B5EF4-FFF2-40B4-BE49-F238E27FC236}">
                      <a16:creationId xmlns:a16="http://schemas.microsoft.com/office/drawing/2014/main" id="{280FF84C-2FBE-647D-EDE3-27B051839C92}"/>
                    </a:ext>
                  </a:extLst>
                </p:cNvPr>
                <p:cNvGrpSpPr/>
                <p:nvPr/>
              </p:nvGrpSpPr>
              <p:grpSpPr>
                <a:xfrm>
                  <a:off x="2166194" y="3507731"/>
                  <a:ext cx="476250" cy="476250"/>
                  <a:chOff x="6858000" y="3190875"/>
                  <a:chExt cx="476250" cy="476250"/>
                </a:xfrm>
                <a:solidFill>
                  <a:srgbClr val="F2F2F2"/>
                </a:solidFill>
              </p:grpSpPr>
              <p:sp>
                <p:nvSpPr>
                  <p:cNvPr id="15" name="Forma Livre: Forma 14">
                    <a:extLst>
                      <a:ext uri="{FF2B5EF4-FFF2-40B4-BE49-F238E27FC236}">
                        <a16:creationId xmlns:a16="http://schemas.microsoft.com/office/drawing/2014/main" id="{BCF67721-1B16-E2AD-28D2-709763E68896}"/>
                      </a:ext>
                    </a:extLst>
                  </p:cNvPr>
                  <p:cNvSpPr/>
                  <p:nvPr/>
                </p:nvSpPr>
                <p:spPr>
                  <a:xfrm>
                    <a:off x="6980872" y="3410902"/>
                    <a:ext cx="126682" cy="95249"/>
                  </a:xfrm>
                  <a:custGeom>
                    <a:avLst/>
                    <a:gdLst>
                      <a:gd name="connsiteX0" fmla="*/ 122872 w 126682"/>
                      <a:gd name="connsiteY0" fmla="*/ 19050 h 95249"/>
                      <a:gd name="connsiteX1" fmla="*/ 126683 w 126682"/>
                      <a:gd name="connsiteY1" fmla="*/ 18097 h 95249"/>
                      <a:gd name="connsiteX2" fmla="*/ 118110 w 126682"/>
                      <a:gd name="connsiteY2" fmla="*/ 0 h 95249"/>
                      <a:gd name="connsiteX3" fmla="*/ 2858 w 126682"/>
                      <a:gd name="connsiteY3" fmla="*/ 16192 h 95249"/>
                      <a:gd name="connsiteX4" fmla="*/ 0 w 126682"/>
                      <a:gd name="connsiteY4" fmla="*/ 16192 h 95249"/>
                      <a:gd name="connsiteX5" fmla="*/ 0 w 126682"/>
                      <a:gd name="connsiteY5" fmla="*/ 19050 h 95249"/>
                      <a:gd name="connsiteX6" fmla="*/ 29528 w 126682"/>
                      <a:gd name="connsiteY6" fmla="*/ 95250 h 95249"/>
                      <a:gd name="connsiteX7" fmla="*/ 122872 w 126682"/>
                      <a:gd name="connsiteY7" fmla="*/ 19050 h 9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682" h="95249">
                        <a:moveTo>
                          <a:pt x="122872" y="19050"/>
                        </a:moveTo>
                        <a:cubicBezTo>
                          <a:pt x="123825" y="19050"/>
                          <a:pt x="125730" y="18097"/>
                          <a:pt x="126683" y="18097"/>
                        </a:cubicBezTo>
                        <a:cubicBezTo>
                          <a:pt x="123825" y="12382"/>
                          <a:pt x="120967" y="5715"/>
                          <a:pt x="118110" y="0"/>
                        </a:cubicBezTo>
                        <a:cubicBezTo>
                          <a:pt x="66675" y="15240"/>
                          <a:pt x="17145" y="16192"/>
                          <a:pt x="2858" y="16192"/>
                        </a:cubicBezTo>
                        <a:cubicBezTo>
                          <a:pt x="1905" y="16192"/>
                          <a:pt x="953" y="16192"/>
                          <a:pt x="0" y="16192"/>
                        </a:cubicBezTo>
                        <a:cubicBezTo>
                          <a:pt x="0" y="17145"/>
                          <a:pt x="0" y="18097"/>
                          <a:pt x="0" y="19050"/>
                        </a:cubicBezTo>
                        <a:cubicBezTo>
                          <a:pt x="0" y="48578"/>
                          <a:pt x="11430" y="75248"/>
                          <a:pt x="29528" y="95250"/>
                        </a:cubicBezTo>
                        <a:cubicBezTo>
                          <a:pt x="33338" y="86678"/>
                          <a:pt x="65722" y="37147"/>
                          <a:pt x="122872" y="1905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16" name="Forma Livre: Forma 15">
                    <a:extLst>
                      <a:ext uri="{FF2B5EF4-FFF2-40B4-BE49-F238E27FC236}">
                        <a16:creationId xmlns:a16="http://schemas.microsoft.com/office/drawing/2014/main" id="{6AE9A37F-6D94-CA09-880D-5750D897B2FD}"/>
                      </a:ext>
                    </a:extLst>
                  </p:cNvPr>
                  <p:cNvSpPr/>
                  <p:nvPr/>
                </p:nvSpPr>
                <p:spPr>
                  <a:xfrm>
                    <a:off x="7025640" y="3449002"/>
                    <a:ext cx="115252" cy="95249"/>
                  </a:xfrm>
                  <a:custGeom>
                    <a:avLst/>
                    <a:gdLst>
                      <a:gd name="connsiteX0" fmla="*/ 90487 w 115252"/>
                      <a:gd name="connsiteY0" fmla="*/ 0 h 95249"/>
                      <a:gd name="connsiteX1" fmla="*/ 0 w 115252"/>
                      <a:gd name="connsiteY1" fmla="*/ 71437 h 95249"/>
                      <a:gd name="connsiteX2" fmla="*/ 70485 w 115252"/>
                      <a:gd name="connsiteY2" fmla="*/ 95250 h 95249"/>
                      <a:gd name="connsiteX3" fmla="*/ 115253 w 115252"/>
                      <a:gd name="connsiteY3" fmla="*/ 86678 h 95249"/>
                      <a:gd name="connsiteX4" fmla="*/ 90487 w 115252"/>
                      <a:gd name="connsiteY4" fmla="*/ 0 h 95249"/>
                      <a:gd name="connsiteX5" fmla="*/ 90487 w 115252"/>
                      <a:gd name="connsiteY5" fmla="*/ 0 h 9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252" h="95249">
                        <a:moveTo>
                          <a:pt x="90487" y="0"/>
                        </a:moveTo>
                        <a:cubicBezTo>
                          <a:pt x="27622" y="21907"/>
                          <a:pt x="3810" y="64770"/>
                          <a:pt x="0" y="71437"/>
                        </a:cubicBezTo>
                        <a:cubicBezTo>
                          <a:pt x="19050" y="86678"/>
                          <a:pt x="43815" y="95250"/>
                          <a:pt x="70485" y="95250"/>
                        </a:cubicBezTo>
                        <a:cubicBezTo>
                          <a:pt x="86678" y="95250"/>
                          <a:pt x="100965" y="92392"/>
                          <a:pt x="115253" y="86678"/>
                        </a:cubicBezTo>
                        <a:cubicBezTo>
                          <a:pt x="113347" y="75248"/>
                          <a:pt x="106680" y="40957"/>
                          <a:pt x="90487" y="0"/>
                        </a:cubicBezTo>
                        <a:cubicBezTo>
                          <a:pt x="90487" y="0"/>
                          <a:pt x="90487" y="0"/>
                          <a:pt x="90487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17" name="Forma Livre: Forma 16">
                    <a:extLst>
                      <a:ext uri="{FF2B5EF4-FFF2-40B4-BE49-F238E27FC236}">
                        <a16:creationId xmlns:a16="http://schemas.microsoft.com/office/drawing/2014/main" id="{5D3727D4-D381-C807-E861-07802EDF93E6}"/>
                      </a:ext>
                    </a:extLst>
                  </p:cNvPr>
                  <p:cNvSpPr/>
                  <p:nvPr/>
                </p:nvSpPr>
                <p:spPr>
                  <a:xfrm>
                    <a:off x="6983730" y="3325177"/>
                    <a:ext cx="104775" cy="80009"/>
                  </a:xfrm>
                  <a:custGeom>
                    <a:avLst/>
                    <a:gdLst>
                      <a:gd name="connsiteX0" fmla="*/ 104775 w 104775"/>
                      <a:gd name="connsiteY0" fmla="*/ 65723 h 80009"/>
                      <a:gd name="connsiteX1" fmla="*/ 62865 w 104775"/>
                      <a:gd name="connsiteY1" fmla="*/ 0 h 80009"/>
                      <a:gd name="connsiteX2" fmla="*/ 0 w 104775"/>
                      <a:gd name="connsiteY2" fmla="*/ 80010 h 80009"/>
                      <a:gd name="connsiteX3" fmla="*/ 952 w 104775"/>
                      <a:gd name="connsiteY3" fmla="*/ 80010 h 80009"/>
                      <a:gd name="connsiteX4" fmla="*/ 104775 w 104775"/>
                      <a:gd name="connsiteY4" fmla="*/ 65723 h 80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75" h="80009">
                        <a:moveTo>
                          <a:pt x="104775" y="65723"/>
                        </a:moveTo>
                        <a:cubicBezTo>
                          <a:pt x="86677" y="33338"/>
                          <a:pt x="66675" y="5715"/>
                          <a:pt x="62865" y="0"/>
                        </a:cubicBezTo>
                        <a:cubicBezTo>
                          <a:pt x="31432" y="15240"/>
                          <a:pt x="7620" y="44767"/>
                          <a:pt x="0" y="80010"/>
                        </a:cubicBezTo>
                        <a:lnTo>
                          <a:pt x="952" y="80010"/>
                        </a:lnTo>
                        <a:cubicBezTo>
                          <a:pt x="11430" y="80010"/>
                          <a:pt x="55245" y="79057"/>
                          <a:pt x="10477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18" name="Forma Livre: Forma 17">
                    <a:extLst>
                      <a:ext uri="{FF2B5EF4-FFF2-40B4-BE49-F238E27FC236}">
                        <a16:creationId xmlns:a16="http://schemas.microsoft.com/office/drawing/2014/main" id="{1D5B6C1E-A8DD-E927-2261-31E1060A2346}"/>
                      </a:ext>
                    </a:extLst>
                  </p:cNvPr>
                  <p:cNvSpPr/>
                  <p:nvPr/>
                </p:nvSpPr>
                <p:spPr>
                  <a:xfrm>
                    <a:off x="7070407" y="3313747"/>
                    <a:ext cx="101917" cy="69532"/>
                  </a:xfrm>
                  <a:custGeom>
                    <a:avLst/>
                    <a:gdLst>
                      <a:gd name="connsiteX0" fmla="*/ 101918 w 101917"/>
                      <a:gd name="connsiteY0" fmla="*/ 28575 h 69532"/>
                      <a:gd name="connsiteX1" fmla="*/ 25718 w 101917"/>
                      <a:gd name="connsiteY1" fmla="*/ 0 h 69532"/>
                      <a:gd name="connsiteX2" fmla="*/ 0 w 101917"/>
                      <a:gd name="connsiteY2" fmla="*/ 2858 h 69532"/>
                      <a:gd name="connsiteX3" fmla="*/ 42863 w 101917"/>
                      <a:gd name="connsiteY3" fmla="*/ 69533 h 69532"/>
                      <a:gd name="connsiteX4" fmla="*/ 101918 w 101917"/>
                      <a:gd name="connsiteY4" fmla="*/ 28575 h 69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7" h="69532">
                        <a:moveTo>
                          <a:pt x="101918" y="28575"/>
                        </a:moveTo>
                        <a:cubicBezTo>
                          <a:pt x="81915" y="10478"/>
                          <a:pt x="55245" y="0"/>
                          <a:pt x="25718" y="0"/>
                        </a:cubicBezTo>
                        <a:cubicBezTo>
                          <a:pt x="17145" y="0"/>
                          <a:pt x="7620" y="953"/>
                          <a:pt x="0" y="2858"/>
                        </a:cubicBezTo>
                        <a:cubicBezTo>
                          <a:pt x="4763" y="9525"/>
                          <a:pt x="24765" y="36195"/>
                          <a:pt x="42863" y="69533"/>
                        </a:cubicBezTo>
                        <a:cubicBezTo>
                          <a:pt x="80963" y="55245"/>
                          <a:pt x="98107" y="33338"/>
                          <a:pt x="101918" y="2857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19" name="Forma Livre: Forma 18">
                    <a:extLst>
                      <a:ext uri="{FF2B5EF4-FFF2-40B4-BE49-F238E27FC236}">
                        <a16:creationId xmlns:a16="http://schemas.microsoft.com/office/drawing/2014/main" id="{8EBA757A-C554-7155-D2E4-5CEA13194C40}"/>
                      </a:ext>
                    </a:extLst>
                  </p:cNvPr>
                  <p:cNvSpPr/>
                  <p:nvPr/>
                </p:nvSpPr>
                <p:spPr>
                  <a:xfrm>
                    <a:off x="7138987" y="3441382"/>
                    <a:ext cx="70485" cy="82867"/>
                  </a:xfrm>
                  <a:custGeom>
                    <a:avLst/>
                    <a:gdLst>
                      <a:gd name="connsiteX0" fmla="*/ 0 w 70485"/>
                      <a:gd name="connsiteY0" fmla="*/ 1905 h 82867"/>
                      <a:gd name="connsiteX1" fmla="*/ 21907 w 70485"/>
                      <a:gd name="connsiteY1" fmla="*/ 82868 h 82867"/>
                      <a:gd name="connsiteX2" fmla="*/ 70485 w 70485"/>
                      <a:gd name="connsiteY2" fmla="*/ 6668 h 82867"/>
                      <a:gd name="connsiteX3" fmla="*/ 22860 w 70485"/>
                      <a:gd name="connsiteY3" fmla="*/ 0 h 82867"/>
                      <a:gd name="connsiteX4" fmla="*/ 0 w 70485"/>
                      <a:gd name="connsiteY4" fmla="*/ 1905 h 82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485" h="82867">
                        <a:moveTo>
                          <a:pt x="0" y="1905"/>
                        </a:moveTo>
                        <a:cubicBezTo>
                          <a:pt x="14288" y="41910"/>
                          <a:pt x="20955" y="74295"/>
                          <a:pt x="21907" y="82868"/>
                        </a:cubicBezTo>
                        <a:cubicBezTo>
                          <a:pt x="47625" y="65723"/>
                          <a:pt x="64770" y="38100"/>
                          <a:pt x="70485" y="6668"/>
                        </a:cubicBezTo>
                        <a:cubicBezTo>
                          <a:pt x="65723" y="5715"/>
                          <a:pt x="47625" y="0"/>
                          <a:pt x="22860" y="0"/>
                        </a:cubicBezTo>
                        <a:cubicBezTo>
                          <a:pt x="16193" y="0"/>
                          <a:pt x="8573" y="953"/>
                          <a:pt x="0" y="190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20" name="Forma Livre: Forma 19">
                    <a:extLst>
                      <a:ext uri="{FF2B5EF4-FFF2-40B4-BE49-F238E27FC236}">
                        <a16:creationId xmlns:a16="http://schemas.microsoft.com/office/drawing/2014/main" id="{E0B51CAB-D54E-C8C5-C829-148ED3EAB4CA}"/>
                      </a:ext>
                    </a:extLst>
                  </p:cNvPr>
                  <p:cNvSpPr/>
                  <p:nvPr/>
                </p:nvSpPr>
                <p:spPr>
                  <a:xfrm>
                    <a:off x="6858000" y="3190875"/>
                    <a:ext cx="476250" cy="476250"/>
                  </a:xfrm>
                  <a:custGeom>
                    <a:avLst/>
                    <a:gdLst>
                      <a:gd name="connsiteX0" fmla="*/ 238125 w 476250"/>
                      <a:gd name="connsiteY0" fmla="*/ 0 h 476250"/>
                      <a:gd name="connsiteX1" fmla="*/ 238125 w 476250"/>
                      <a:gd name="connsiteY1" fmla="*/ 0 h 476250"/>
                      <a:gd name="connsiteX2" fmla="*/ 0 w 476250"/>
                      <a:gd name="connsiteY2" fmla="*/ 238125 h 476250"/>
                      <a:gd name="connsiteX3" fmla="*/ 0 w 476250"/>
                      <a:gd name="connsiteY3" fmla="*/ 238125 h 476250"/>
                      <a:gd name="connsiteX4" fmla="*/ 238125 w 476250"/>
                      <a:gd name="connsiteY4" fmla="*/ 476250 h 476250"/>
                      <a:gd name="connsiteX5" fmla="*/ 238125 w 476250"/>
                      <a:gd name="connsiteY5" fmla="*/ 476250 h 476250"/>
                      <a:gd name="connsiteX6" fmla="*/ 476250 w 476250"/>
                      <a:gd name="connsiteY6" fmla="*/ 238125 h 476250"/>
                      <a:gd name="connsiteX7" fmla="*/ 476250 w 476250"/>
                      <a:gd name="connsiteY7" fmla="*/ 238125 h 476250"/>
                      <a:gd name="connsiteX8" fmla="*/ 238125 w 476250"/>
                      <a:gd name="connsiteY8" fmla="*/ 0 h 476250"/>
                      <a:gd name="connsiteX9" fmla="*/ 238125 w 476250"/>
                      <a:gd name="connsiteY9" fmla="*/ 374333 h 476250"/>
                      <a:gd name="connsiteX10" fmla="*/ 101918 w 476250"/>
                      <a:gd name="connsiteY10" fmla="*/ 238125 h 476250"/>
                      <a:gd name="connsiteX11" fmla="*/ 238125 w 476250"/>
                      <a:gd name="connsiteY11" fmla="*/ 101918 h 476250"/>
                      <a:gd name="connsiteX12" fmla="*/ 374332 w 476250"/>
                      <a:gd name="connsiteY12" fmla="*/ 238125 h 476250"/>
                      <a:gd name="connsiteX13" fmla="*/ 238125 w 476250"/>
                      <a:gd name="connsiteY13" fmla="*/ 374333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76250" h="476250">
                        <a:moveTo>
                          <a:pt x="238125" y="0"/>
                        </a:moveTo>
                        <a:lnTo>
                          <a:pt x="238125" y="0"/>
                        </a:lnTo>
                        <a:cubicBezTo>
                          <a:pt x="106680" y="0"/>
                          <a:pt x="0" y="106680"/>
                          <a:pt x="0" y="238125"/>
                        </a:cubicBezTo>
                        <a:lnTo>
                          <a:pt x="0" y="238125"/>
                        </a:lnTo>
                        <a:cubicBezTo>
                          <a:pt x="0" y="369570"/>
                          <a:pt x="106680" y="476250"/>
                          <a:pt x="238125" y="476250"/>
                        </a:cubicBezTo>
                        <a:lnTo>
                          <a:pt x="238125" y="476250"/>
                        </a:lnTo>
                        <a:cubicBezTo>
                          <a:pt x="369570" y="476250"/>
                          <a:pt x="476250" y="369570"/>
                          <a:pt x="476250" y="238125"/>
                        </a:cubicBezTo>
                        <a:lnTo>
                          <a:pt x="476250" y="238125"/>
                        </a:lnTo>
                        <a:cubicBezTo>
                          <a:pt x="476250" y="106680"/>
                          <a:pt x="369570" y="0"/>
                          <a:pt x="238125" y="0"/>
                        </a:cubicBezTo>
                        <a:close/>
                        <a:moveTo>
                          <a:pt x="238125" y="374333"/>
                        </a:moveTo>
                        <a:cubicBezTo>
                          <a:pt x="162878" y="374333"/>
                          <a:pt x="101918" y="313373"/>
                          <a:pt x="101918" y="238125"/>
                        </a:cubicBezTo>
                        <a:cubicBezTo>
                          <a:pt x="101918" y="162878"/>
                          <a:pt x="162878" y="101918"/>
                          <a:pt x="238125" y="101918"/>
                        </a:cubicBezTo>
                        <a:cubicBezTo>
                          <a:pt x="313373" y="101918"/>
                          <a:pt x="374332" y="162878"/>
                          <a:pt x="374332" y="238125"/>
                        </a:cubicBezTo>
                        <a:cubicBezTo>
                          <a:pt x="374332" y="313373"/>
                          <a:pt x="313373" y="374333"/>
                          <a:pt x="238125" y="37433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21" name="Forma Livre: Forma 20">
                    <a:extLst>
                      <a:ext uri="{FF2B5EF4-FFF2-40B4-BE49-F238E27FC236}">
                        <a16:creationId xmlns:a16="http://schemas.microsoft.com/office/drawing/2014/main" id="{FA7E810B-1A85-1527-8A7C-1B21AA69A59C}"/>
                      </a:ext>
                    </a:extLst>
                  </p:cNvPr>
                  <p:cNvSpPr/>
                  <p:nvPr/>
                </p:nvSpPr>
                <p:spPr>
                  <a:xfrm>
                    <a:off x="7121842" y="3356609"/>
                    <a:ext cx="89534" cy="70484"/>
                  </a:xfrm>
                  <a:custGeom>
                    <a:avLst/>
                    <a:gdLst>
                      <a:gd name="connsiteX0" fmla="*/ 0 w 89534"/>
                      <a:gd name="connsiteY0" fmla="*/ 45720 h 70484"/>
                      <a:gd name="connsiteX1" fmla="*/ 7620 w 89534"/>
                      <a:gd name="connsiteY1" fmla="*/ 61913 h 70484"/>
                      <a:gd name="connsiteX2" fmla="*/ 9525 w 89534"/>
                      <a:gd name="connsiteY2" fmla="*/ 67628 h 70484"/>
                      <a:gd name="connsiteX3" fmla="*/ 36195 w 89534"/>
                      <a:gd name="connsiteY3" fmla="*/ 65723 h 70484"/>
                      <a:gd name="connsiteX4" fmla="*/ 89535 w 89534"/>
                      <a:gd name="connsiteY4" fmla="*/ 70485 h 70484"/>
                      <a:gd name="connsiteX5" fmla="*/ 63818 w 89534"/>
                      <a:gd name="connsiteY5" fmla="*/ 0 h 70484"/>
                      <a:gd name="connsiteX6" fmla="*/ 0 w 89534"/>
                      <a:gd name="connsiteY6" fmla="*/ 45720 h 704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534" h="70484">
                        <a:moveTo>
                          <a:pt x="0" y="45720"/>
                        </a:moveTo>
                        <a:cubicBezTo>
                          <a:pt x="2857" y="51435"/>
                          <a:pt x="4763" y="56197"/>
                          <a:pt x="7620" y="61913"/>
                        </a:cubicBezTo>
                        <a:cubicBezTo>
                          <a:pt x="8572" y="63818"/>
                          <a:pt x="9525" y="65723"/>
                          <a:pt x="9525" y="67628"/>
                        </a:cubicBezTo>
                        <a:cubicBezTo>
                          <a:pt x="18097" y="66675"/>
                          <a:pt x="27622" y="65723"/>
                          <a:pt x="36195" y="65723"/>
                        </a:cubicBezTo>
                        <a:cubicBezTo>
                          <a:pt x="62865" y="65723"/>
                          <a:pt x="84772" y="69533"/>
                          <a:pt x="89535" y="70485"/>
                        </a:cubicBezTo>
                        <a:cubicBezTo>
                          <a:pt x="89535" y="43815"/>
                          <a:pt x="80010" y="20003"/>
                          <a:pt x="63818" y="0"/>
                        </a:cubicBezTo>
                        <a:cubicBezTo>
                          <a:pt x="60007" y="5715"/>
                          <a:pt x="40957" y="28575"/>
                          <a:pt x="0" y="4572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</p:grp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F620AD3A-5309-FCE1-0107-9723F7ACCCAE}"/>
                    </a:ext>
                  </a:extLst>
                </p:cNvPr>
                <p:cNvSpPr txBox="1"/>
                <p:nvPr/>
              </p:nvSpPr>
              <p:spPr>
                <a:xfrm>
                  <a:off x="2642444" y="3576580"/>
                  <a:ext cx="1309974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pt-BR" sz="1600" dirty="0">
                      <a:solidFill>
                        <a:srgbClr val="F2F2F2"/>
                      </a:solidFill>
                    </a:rPr>
                    <a:t>seusite.com</a:t>
                  </a:r>
                </a:p>
              </p:txBody>
            </p:sp>
          </p:grp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9F830A86-F221-894E-079F-A8EAC2B6D0F6}"/>
                </a:ext>
              </a:extLst>
            </p:cNvPr>
            <p:cNvGrpSpPr/>
            <p:nvPr/>
          </p:nvGrpSpPr>
          <p:grpSpPr>
            <a:xfrm>
              <a:off x="5702505" y="2661263"/>
              <a:ext cx="1982050" cy="1740052"/>
              <a:chOff x="5763899" y="2204063"/>
              <a:chExt cx="1982050" cy="1740052"/>
            </a:xfrm>
          </p:grpSpPr>
          <p:grpSp>
            <p:nvGrpSpPr>
              <p:cNvPr id="7" name="Agrupar 6">
                <a:extLst>
                  <a:ext uri="{FF2B5EF4-FFF2-40B4-BE49-F238E27FC236}">
                    <a16:creationId xmlns:a16="http://schemas.microsoft.com/office/drawing/2014/main" id="{C8F2A7F0-1C04-1E92-84A4-A5C4D6F7F5F7}"/>
                  </a:ext>
                </a:extLst>
              </p:cNvPr>
              <p:cNvGrpSpPr/>
              <p:nvPr/>
            </p:nvGrpSpPr>
            <p:grpSpPr>
              <a:xfrm>
                <a:off x="5763899" y="2835964"/>
                <a:ext cx="1982050" cy="476250"/>
                <a:chOff x="1996921" y="5159898"/>
                <a:chExt cx="1982050" cy="476250"/>
              </a:xfrm>
            </p:grpSpPr>
            <p:grpSp>
              <p:nvGrpSpPr>
                <p:cNvPr id="51" name="Gráfico 17">
                  <a:extLst>
                    <a:ext uri="{FF2B5EF4-FFF2-40B4-BE49-F238E27FC236}">
                      <a16:creationId xmlns:a16="http://schemas.microsoft.com/office/drawing/2014/main" id="{40B490C0-5CCA-E77C-FFEF-6892231DA01A}"/>
                    </a:ext>
                  </a:extLst>
                </p:cNvPr>
                <p:cNvGrpSpPr/>
                <p:nvPr/>
              </p:nvGrpSpPr>
              <p:grpSpPr>
                <a:xfrm>
                  <a:off x="1996921" y="5159898"/>
                  <a:ext cx="476250" cy="476250"/>
                  <a:chOff x="9525000" y="3190875"/>
                  <a:chExt cx="476250" cy="476250"/>
                </a:xfrm>
                <a:solidFill>
                  <a:srgbClr val="F2F2F2"/>
                </a:solidFill>
              </p:grpSpPr>
              <p:sp>
                <p:nvSpPr>
                  <p:cNvPr id="52" name="Forma Livre: Forma 51">
                    <a:extLst>
                      <a:ext uri="{FF2B5EF4-FFF2-40B4-BE49-F238E27FC236}">
                        <a16:creationId xmlns:a16="http://schemas.microsoft.com/office/drawing/2014/main" id="{B130FAA4-E7F0-E6B0-9F93-7F5DAE2A07E3}"/>
                      </a:ext>
                    </a:extLst>
                  </p:cNvPr>
                  <p:cNvSpPr/>
                  <p:nvPr/>
                </p:nvSpPr>
                <p:spPr>
                  <a:xfrm>
                    <a:off x="9629775" y="3438525"/>
                    <a:ext cx="91571" cy="61912"/>
                  </a:xfrm>
                  <a:custGeom>
                    <a:avLst/>
                    <a:gdLst>
                      <a:gd name="connsiteX0" fmla="*/ 65723 w 91571"/>
                      <a:gd name="connsiteY0" fmla="*/ 0 h 61912"/>
                      <a:gd name="connsiteX1" fmla="*/ 2857 w 91571"/>
                      <a:gd name="connsiteY1" fmla="*/ 0 h 61912"/>
                      <a:gd name="connsiteX2" fmla="*/ 0 w 91571"/>
                      <a:gd name="connsiteY2" fmla="*/ 2857 h 61912"/>
                      <a:gd name="connsiteX3" fmla="*/ 0 w 91571"/>
                      <a:gd name="connsiteY3" fmla="*/ 59055 h 61912"/>
                      <a:gd name="connsiteX4" fmla="*/ 2857 w 91571"/>
                      <a:gd name="connsiteY4" fmla="*/ 61913 h 61912"/>
                      <a:gd name="connsiteX5" fmla="*/ 34290 w 91571"/>
                      <a:gd name="connsiteY5" fmla="*/ 61913 h 61912"/>
                      <a:gd name="connsiteX6" fmla="*/ 56198 w 91571"/>
                      <a:gd name="connsiteY6" fmla="*/ 61913 h 61912"/>
                      <a:gd name="connsiteX7" fmla="*/ 69532 w 91571"/>
                      <a:gd name="connsiteY7" fmla="*/ 61913 h 61912"/>
                      <a:gd name="connsiteX8" fmla="*/ 89535 w 91571"/>
                      <a:gd name="connsiteY8" fmla="*/ 44768 h 61912"/>
                      <a:gd name="connsiteX9" fmla="*/ 88582 w 91571"/>
                      <a:gd name="connsiteY9" fmla="*/ 17145 h 61912"/>
                      <a:gd name="connsiteX10" fmla="*/ 65723 w 91571"/>
                      <a:gd name="connsiteY10" fmla="*/ 0 h 61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1571" h="61912">
                        <a:moveTo>
                          <a:pt x="65723" y="0"/>
                        </a:moveTo>
                        <a:cubicBezTo>
                          <a:pt x="44768" y="0"/>
                          <a:pt x="23813" y="0"/>
                          <a:pt x="2857" y="0"/>
                        </a:cubicBezTo>
                        <a:cubicBezTo>
                          <a:pt x="0" y="0"/>
                          <a:pt x="0" y="0"/>
                          <a:pt x="0" y="2857"/>
                        </a:cubicBezTo>
                        <a:cubicBezTo>
                          <a:pt x="0" y="21907"/>
                          <a:pt x="0" y="40957"/>
                          <a:pt x="0" y="59055"/>
                        </a:cubicBezTo>
                        <a:cubicBezTo>
                          <a:pt x="0" y="61913"/>
                          <a:pt x="952" y="61913"/>
                          <a:pt x="2857" y="61913"/>
                        </a:cubicBezTo>
                        <a:cubicBezTo>
                          <a:pt x="13335" y="61913"/>
                          <a:pt x="23813" y="61913"/>
                          <a:pt x="34290" y="61913"/>
                        </a:cubicBezTo>
                        <a:cubicBezTo>
                          <a:pt x="41910" y="61913"/>
                          <a:pt x="48577" y="61913"/>
                          <a:pt x="56198" y="61913"/>
                        </a:cubicBezTo>
                        <a:cubicBezTo>
                          <a:pt x="60960" y="61913"/>
                          <a:pt x="65723" y="61913"/>
                          <a:pt x="69532" y="61913"/>
                        </a:cubicBezTo>
                        <a:cubicBezTo>
                          <a:pt x="80010" y="60007"/>
                          <a:pt x="86677" y="55245"/>
                          <a:pt x="89535" y="44768"/>
                        </a:cubicBezTo>
                        <a:cubicBezTo>
                          <a:pt x="92393" y="35243"/>
                          <a:pt x="92393" y="25718"/>
                          <a:pt x="88582" y="17145"/>
                        </a:cubicBezTo>
                        <a:cubicBezTo>
                          <a:pt x="85725" y="6668"/>
                          <a:pt x="77152" y="0"/>
                          <a:pt x="65723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53" name="Forma Livre: Forma 52">
                    <a:extLst>
                      <a:ext uri="{FF2B5EF4-FFF2-40B4-BE49-F238E27FC236}">
                        <a16:creationId xmlns:a16="http://schemas.microsoft.com/office/drawing/2014/main" id="{4EBD3D5E-764B-C4B1-E1F4-11D49BE8D983}"/>
                      </a:ext>
                    </a:extLst>
                  </p:cNvPr>
                  <p:cNvSpPr/>
                  <p:nvPr/>
                </p:nvSpPr>
                <p:spPr>
                  <a:xfrm>
                    <a:off x="9828587" y="3402679"/>
                    <a:ext cx="76459" cy="36798"/>
                  </a:xfrm>
                  <a:custGeom>
                    <a:avLst/>
                    <a:gdLst>
                      <a:gd name="connsiteX0" fmla="*/ 58362 w 76459"/>
                      <a:gd name="connsiteY0" fmla="*/ 4413 h 36798"/>
                      <a:gd name="connsiteX1" fmla="*/ 25025 w 76459"/>
                      <a:gd name="connsiteY1" fmla="*/ 3461 h 36798"/>
                      <a:gd name="connsiteX2" fmla="*/ 260 w 76459"/>
                      <a:gd name="connsiteY2" fmla="*/ 34893 h 36798"/>
                      <a:gd name="connsiteX3" fmla="*/ 2164 w 76459"/>
                      <a:gd name="connsiteY3" fmla="*/ 36798 h 36798"/>
                      <a:gd name="connsiteX4" fmla="*/ 37407 w 76459"/>
                      <a:gd name="connsiteY4" fmla="*/ 36798 h 36798"/>
                      <a:gd name="connsiteX5" fmla="*/ 73602 w 76459"/>
                      <a:gd name="connsiteY5" fmla="*/ 36798 h 36798"/>
                      <a:gd name="connsiteX6" fmla="*/ 76460 w 76459"/>
                      <a:gd name="connsiteY6" fmla="*/ 33941 h 36798"/>
                      <a:gd name="connsiteX7" fmla="*/ 75507 w 76459"/>
                      <a:gd name="connsiteY7" fmla="*/ 28226 h 36798"/>
                      <a:gd name="connsiteX8" fmla="*/ 58362 w 76459"/>
                      <a:gd name="connsiteY8" fmla="*/ 4413 h 36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459" h="36798">
                        <a:moveTo>
                          <a:pt x="58362" y="4413"/>
                        </a:moveTo>
                        <a:cubicBezTo>
                          <a:pt x="47885" y="-1302"/>
                          <a:pt x="36455" y="-1302"/>
                          <a:pt x="25025" y="3461"/>
                        </a:cubicBezTo>
                        <a:cubicBezTo>
                          <a:pt x="10737" y="9176"/>
                          <a:pt x="4069" y="20606"/>
                          <a:pt x="260" y="34893"/>
                        </a:cubicBezTo>
                        <a:cubicBezTo>
                          <a:pt x="-693" y="36798"/>
                          <a:pt x="1212" y="36798"/>
                          <a:pt x="2164" y="36798"/>
                        </a:cubicBezTo>
                        <a:cubicBezTo>
                          <a:pt x="13594" y="36798"/>
                          <a:pt x="25977" y="36798"/>
                          <a:pt x="37407" y="36798"/>
                        </a:cubicBezTo>
                        <a:cubicBezTo>
                          <a:pt x="49789" y="36798"/>
                          <a:pt x="61219" y="36798"/>
                          <a:pt x="73602" y="36798"/>
                        </a:cubicBezTo>
                        <a:cubicBezTo>
                          <a:pt x="75507" y="36798"/>
                          <a:pt x="76460" y="35846"/>
                          <a:pt x="76460" y="33941"/>
                        </a:cubicBezTo>
                        <a:cubicBezTo>
                          <a:pt x="76460" y="32036"/>
                          <a:pt x="75507" y="30131"/>
                          <a:pt x="75507" y="28226"/>
                        </a:cubicBezTo>
                        <a:cubicBezTo>
                          <a:pt x="72650" y="17748"/>
                          <a:pt x="67887" y="9176"/>
                          <a:pt x="58362" y="44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54" name="Forma Livre: Forma 53">
                    <a:extLst>
                      <a:ext uri="{FF2B5EF4-FFF2-40B4-BE49-F238E27FC236}">
                        <a16:creationId xmlns:a16="http://schemas.microsoft.com/office/drawing/2014/main" id="{FBF6752E-6EB4-F697-FDAD-52D9572084E3}"/>
                      </a:ext>
                    </a:extLst>
                  </p:cNvPr>
                  <p:cNvSpPr/>
                  <p:nvPr/>
                </p:nvSpPr>
                <p:spPr>
                  <a:xfrm>
                    <a:off x="9629775" y="3352800"/>
                    <a:ext cx="84177" cy="51434"/>
                  </a:xfrm>
                  <a:custGeom>
                    <a:avLst/>
                    <a:gdLst>
                      <a:gd name="connsiteX0" fmla="*/ 2857 w 84177"/>
                      <a:gd name="connsiteY0" fmla="*/ 51435 h 51434"/>
                      <a:gd name="connsiteX1" fmla="*/ 34290 w 84177"/>
                      <a:gd name="connsiteY1" fmla="*/ 51435 h 51434"/>
                      <a:gd name="connsiteX2" fmla="*/ 64770 w 84177"/>
                      <a:gd name="connsiteY2" fmla="*/ 51435 h 51434"/>
                      <a:gd name="connsiteX3" fmla="*/ 82868 w 84177"/>
                      <a:gd name="connsiteY3" fmla="*/ 37147 h 51434"/>
                      <a:gd name="connsiteX4" fmla="*/ 83820 w 84177"/>
                      <a:gd name="connsiteY4" fmla="*/ 28575 h 51434"/>
                      <a:gd name="connsiteX5" fmla="*/ 80963 w 84177"/>
                      <a:gd name="connsiteY5" fmla="*/ 8572 h 51434"/>
                      <a:gd name="connsiteX6" fmla="*/ 66675 w 84177"/>
                      <a:gd name="connsiteY6" fmla="*/ 0 h 51434"/>
                      <a:gd name="connsiteX7" fmla="*/ 2857 w 84177"/>
                      <a:gd name="connsiteY7" fmla="*/ 0 h 51434"/>
                      <a:gd name="connsiteX8" fmla="*/ 0 w 84177"/>
                      <a:gd name="connsiteY8" fmla="*/ 2857 h 51434"/>
                      <a:gd name="connsiteX9" fmla="*/ 0 w 84177"/>
                      <a:gd name="connsiteY9" fmla="*/ 49530 h 51434"/>
                      <a:gd name="connsiteX10" fmla="*/ 2857 w 84177"/>
                      <a:gd name="connsiteY10" fmla="*/ 51435 h 51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177" h="51434">
                        <a:moveTo>
                          <a:pt x="2857" y="51435"/>
                        </a:moveTo>
                        <a:cubicBezTo>
                          <a:pt x="13335" y="51435"/>
                          <a:pt x="23813" y="51435"/>
                          <a:pt x="34290" y="51435"/>
                        </a:cubicBezTo>
                        <a:cubicBezTo>
                          <a:pt x="44768" y="51435"/>
                          <a:pt x="54293" y="51435"/>
                          <a:pt x="64770" y="51435"/>
                        </a:cubicBezTo>
                        <a:cubicBezTo>
                          <a:pt x="74295" y="51435"/>
                          <a:pt x="80963" y="46672"/>
                          <a:pt x="82868" y="37147"/>
                        </a:cubicBezTo>
                        <a:cubicBezTo>
                          <a:pt x="83820" y="34290"/>
                          <a:pt x="83820" y="31432"/>
                          <a:pt x="83820" y="28575"/>
                        </a:cubicBezTo>
                        <a:cubicBezTo>
                          <a:pt x="84773" y="21907"/>
                          <a:pt x="83820" y="14288"/>
                          <a:pt x="80963" y="8572"/>
                        </a:cubicBezTo>
                        <a:cubicBezTo>
                          <a:pt x="78105" y="2857"/>
                          <a:pt x="73343" y="0"/>
                          <a:pt x="66675" y="0"/>
                        </a:cubicBezTo>
                        <a:cubicBezTo>
                          <a:pt x="45720" y="0"/>
                          <a:pt x="23813" y="0"/>
                          <a:pt x="2857" y="0"/>
                        </a:cubicBezTo>
                        <a:cubicBezTo>
                          <a:pt x="952" y="0"/>
                          <a:pt x="0" y="953"/>
                          <a:pt x="0" y="2857"/>
                        </a:cubicBezTo>
                        <a:cubicBezTo>
                          <a:pt x="0" y="18097"/>
                          <a:pt x="0" y="34290"/>
                          <a:pt x="0" y="49530"/>
                        </a:cubicBezTo>
                        <a:cubicBezTo>
                          <a:pt x="0" y="50482"/>
                          <a:pt x="0" y="51435"/>
                          <a:pt x="2857" y="5143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55" name="Forma Livre: Forma 54">
                    <a:extLst>
                      <a:ext uri="{FF2B5EF4-FFF2-40B4-BE49-F238E27FC236}">
                        <a16:creationId xmlns:a16="http://schemas.microsoft.com/office/drawing/2014/main" id="{14A6EB51-92AA-C219-F4C2-191EF0E7AFBC}"/>
                      </a:ext>
                    </a:extLst>
                  </p:cNvPr>
                  <p:cNvSpPr/>
                  <p:nvPr/>
                </p:nvSpPr>
                <p:spPr>
                  <a:xfrm>
                    <a:off x="9525000" y="3190875"/>
                    <a:ext cx="476250" cy="476250"/>
                  </a:xfrm>
                  <a:custGeom>
                    <a:avLst/>
                    <a:gdLst>
                      <a:gd name="connsiteX0" fmla="*/ 238125 w 476250"/>
                      <a:gd name="connsiteY0" fmla="*/ 0 h 476250"/>
                      <a:gd name="connsiteX1" fmla="*/ 238125 w 476250"/>
                      <a:gd name="connsiteY1" fmla="*/ 0 h 476250"/>
                      <a:gd name="connsiteX2" fmla="*/ 0 w 476250"/>
                      <a:gd name="connsiteY2" fmla="*/ 238125 h 476250"/>
                      <a:gd name="connsiteX3" fmla="*/ 0 w 476250"/>
                      <a:gd name="connsiteY3" fmla="*/ 238125 h 476250"/>
                      <a:gd name="connsiteX4" fmla="*/ 238125 w 476250"/>
                      <a:gd name="connsiteY4" fmla="*/ 476250 h 476250"/>
                      <a:gd name="connsiteX5" fmla="*/ 238125 w 476250"/>
                      <a:gd name="connsiteY5" fmla="*/ 476250 h 476250"/>
                      <a:gd name="connsiteX6" fmla="*/ 476250 w 476250"/>
                      <a:gd name="connsiteY6" fmla="*/ 238125 h 476250"/>
                      <a:gd name="connsiteX7" fmla="*/ 476250 w 476250"/>
                      <a:gd name="connsiteY7" fmla="*/ 238125 h 476250"/>
                      <a:gd name="connsiteX8" fmla="*/ 238125 w 476250"/>
                      <a:gd name="connsiteY8" fmla="*/ 0 h 476250"/>
                      <a:gd name="connsiteX9" fmla="*/ 294323 w 476250"/>
                      <a:gd name="connsiteY9" fmla="*/ 136208 h 476250"/>
                      <a:gd name="connsiteX10" fmla="*/ 297180 w 476250"/>
                      <a:gd name="connsiteY10" fmla="*/ 133350 h 476250"/>
                      <a:gd name="connsiteX11" fmla="*/ 386715 w 476250"/>
                      <a:gd name="connsiteY11" fmla="*/ 133350 h 476250"/>
                      <a:gd name="connsiteX12" fmla="*/ 388620 w 476250"/>
                      <a:gd name="connsiteY12" fmla="*/ 135255 h 476250"/>
                      <a:gd name="connsiteX13" fmla="*/ 388620 w 476250"/>
                      <a:gd name="connsiteY13" fmla="*/ 158115 h 476250"/>
                      <a:gd name="connsiteX14" fmla="*/ 385763 w 476250"/>
                      <a:gd name="connsiteY14" fmla="*/ 160020 h 476250"/>
                      <a:gd name="connsiteX15" fmla="*/ 297180 w 476250"/>
                      <a:gd name="connsiteY15" fmla="*/ 160020 h 476250"/>
                      <a:gd name="connsiteX16" fmla="*/ 294323 w 476250"/>
                      <a:gd name="connsiteY16" fmla="*/ 157163 h 476250"/>
                      <a:gd name="connsiteX17" fmla="*/ 294323 w 476250"/>
                      <a:gd name="connsiteY17" fmla="*/ 136208 h 476250"/>
                      <a:gd name="connsiteX18" fmla="*/ 244793 w 476250"/>
                      <a:gd name="connsiteY18" fmla="*/ 289560 h 476250"/>
                      <a:gd name="connsiteX19" fmla="*/ 240030 w 476250"/>
                      <a:gd name="connsiteY19" fmla="*/ 311468 h 476250"/>
                      <a:gd name="connsiteX20" fmla="*/ 206693 w 476250"/>
                      <a:gd name="connsiteY20" fmla="*/ 343853 h 476250"/>
                      <a:gd name="connsiteX21" fmla="*/ 172402 w 476250"/>
                      <a:gd name="connsiteY21" fmla="*/ 350520 h 476250"/>
                      <a:gd name="connsiteX22" fmla="*/ 56198 w 476250"/>
                      <a:gd name="connsiteY22" fmla="*/ 350520 h 476250"/>
                      <a:gd name="connsiteX23" fmla="*/ 52388 w 476250"/>
                      <a:gd name="connsiteY23" fmla="*/ 347663 h 476250"/>
                      <a:gd name="connsiteX24" fmla="*/ 52388 w 476250"/>
                      <a:gd name="connsiteY24" fmla="*/ 123825 h 476250"/>
                      <a:gd name="connsiteX25" fmla="*/ 55245 w 476250"/>
                      <a:gd name="connsiteY25" fmla="*/ 120968 h 476250"/>
                      <a:gd name="connsiteX26" fmla="*/ 175260 w 476250"/>
                      <a:gd name="connsiteY26" fmla="*/ 120968 h 476250"/>
                      <a:gd name="connsiteX27" fmla="*/ 219075 w 476250"/>
                      <a:gd name="connsiteY27" fmla="*/ 136208 h 476250"/>
                      <a:gd name="connsiteX28" fmla="*/ 236220 w 476250"/>
                      <a:gd name="connsiteY28" fmla="*/ 166688 h 476250"/>
                      <a:gd name="connsiteX29" fmla="*/ 236220 w 476250"/>
                      <a:gd name="connsiteY29" fmla="*/ 193358 h 476250"/>
                      <a:gd name="connsiteX30" fmla="*/ 204788 w 476250"/>
                      <a:gd name="connsiteY30" fmla="*/ 223838 h 476250"/>
                      <a:gd name="connsiteX31" fmla="*/ 203835 w 476250"/>
                      <a:gd name="connsiteY31" fmla="*/ 223838 h 476250"/>
                      <a:gd name="connsiteX32" fmla="*/ 202882 w 476250"/>
                      <a:gd name="connsiteY32" fmla="*/ 224790 h 476250"/>
                      <a:gd name="connsiteX33" fmla="*/ 208598 w 476250"/>
                      <a:gd name="connsiteY33" fmla="*/ 225743 h 476250"/>
                      <a:gd name="connsiteX34" fmla="*/ 240030 w 476250"/>
                      <a:gd name="connsiteY34" fmla="*/ 250508 h 476250"/>
                      <a:gd name="connsiteX35" fmla="*/ 244793 w 476250"/>
                      <a:gd name="connsiteY35" fmla="*/ 289560 h 476250"/>
                      <a:gd name="connsiteX36" fmla="*/ 423863 w 476250"/>
                      <a:gd name="connsiteY36" fmla="*/ 276225 h 476250"/>
                      <a:gd name="connsiteX37" fmla="*/ 421005 w 476250"/>
                      <a:gd name="connsiteY37" fmla="*/ 279083 h 476250"/>
                      <a:gd name="connsiteX38" fmla="*/ 363855 w 476250"/>
                      <a:gd name="connsiteY38" fmla="*/ 279083 h 476250"/>
                      <a:gd name="connsiteX39" fmla="*/ 307657 w 476250"/>
                      <a:gd name="connsiteY39" fmla="*/ 279083 h 476250"/>
                      <a:gd name="connsiteX40" fmla="*/ 303848 w 476250"/>
                      <a:gd name="connsiteY40" fmla="*/ 282893 h 476250"/>
                      <a:gd name="connsiteX41" fmla="*/ 307657 w 476250"/>
                      <a:gd name="connsiteY41" fmla="*/ 299085 h 476250"/>
                      <a:gd name="connsiteX42" fmla="*/ 329565 w 476250"/>
                      <a:gd name="connsiteY42" fmla="*/ 318135 h 476250"/>
                      <a:gd name="connsiteX43" fmla="*/ 364807 w 476250"/>
                      <a:gd name="connsiteY43" fmla="*/ 317183 h 476250"/>
                      <a:gd name="connsiteX44" fmla="*/ 381952 w 476250"/>
                      <a:gd name="connsiteY44" fmla="*/ 298133 h 476250"/>
                      <a:gd name="connsiteX45" fmla="*/ 384810 w 476250"/>
                      <a:gd name="connsiteY45" fmla="*/ 296228 h 476250"/>
                      <a:gd name="connsiteX46" fmla="*/ 420052 w 476250"/>
                      <a:gd name="connsiteY46" fmla="*/ 296228 h 476250"/>
                      <a:gd name="connsiteX47" fmla="*/ 421957 w 476250"/>
                      <a:gd name="connsiteY47" fmla="*/ 299085 h 476250"/>
                      <a:gd name="connsiteX48" fmla="*/ 389573 w 476250"/>
                      <a:gd name="connsiteY48" fmla="*/ 348615 h 476250"/>
                      <a:gd name="connsiteX49" fmla="*/ 351473 w 476250"/>
                      <a:gd name="connsiteY49" fmla="*/ 357188 h 476250"/>
                      <a:gd name="connsiteX50" fmla="*/ 310515 w 476250"/>
                      <a:gd name="connsiteY50" fmla="*/ 352425 h 476250"/>
                      <a:gd name="connsiteX51" fmla="*/ 260032 w 476250"/>
                      <a:gd name="connsiteY51" fmla="*/ 299085 h 476250"/>
                      <a:gd name="connsiteX52" fmla="*/ 256223 w 476250"/>
                      <a:gd name="connsiteY52" fmla="*/ 268605 h 476250"/>
                      <a:gd name="connsiteX53" fmla="*/ 280035 w 476250"/>
                      <a:gd name="connsiteY53" fmla="*/ 206693 h 476250"/>
                      <a:gd name="connsiteX54" fmla="*/ 320993 w 476250"/>
                      <a:gd name="connsiteY54" fmla="*/ 183833 h 476250"/>
                      <a:gd name="connsiteX55" fmla="*/ 369570 w 476250"/>
                      <a:gd name="connsiteY55" fmla="*/ 183833 h 476250"/>
                      <a:gd name="connsiteX56" fmla="*/ 417195 w 476250"/>
                      <a:gd name="connsiteY56" fmla="*/ 225743 h 476250"/>
                      <a:gd name="connsiteX57" fmla="*/ 423863 w 476250"/>
                      <a:gd name="connsiteY57" fmla="*/ 257175 h 476250"/>
                      <a:gd name="connsiteX58" fmla="*/ 423863 w 476250"/>
                      <a:gd name="connsiteY58" fmla="*/ 276225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476250" h="476250">
                        <a:moveTo>
                          <a:pt x="238125" y="0"/>
                        </a:moveTo>
                        <a:lnTo>
                          <a:pt x="238125" y="0"/>
                        </a:lnTo>
                        <a:cubicBezTo>
                          <a:pt x="106680" y="0"/>
                          <a:pt x="0" y="106680"/>
                          <a:pt x="0" y="238125"/>
                        </a:cubicBezTo>
                        <a:lnTo>
                          <a:pt x="0" y="238125"/>
                        </a:lnTo>
                        <a:cubicBezTo>
                          <a:pt x="0" y="369570"/>
                          <a:pt x="106680" y="476250"/>
                          <a:pt x="238125" y="476250"/>
                        </a:cubicBezTo>
                        <a:lnTo>
                          <a:pt x="238125" y="476250"/>
                        </a:lnTo>
                        <a:cubicBezTo>
                          <a:pt x="369570" y="476250"/>
                          <a:pt x="476250" y="369570"/>
                          <a:pt x="476250" y="238125"/>
                        </a:cubicBezTo>
                        <a:lnTo>
                          <a:pt x="476250" y="238125"/>
                        </a:lnTo>
                        <a:cubicBezTo>
                          <a:pt x="476250" y="106680"/>
                          <a:pt x="369570" y="0"/>
                          <a:pt x="238125" y="0"/>
                        </a:cubicBezTo>
                        <a:close/>
                        <a:moveTo>
                          <a:pt x="294323" y="136208"/>
                        </a:moveTo>
                        <a:cubicBezTo>
                          <a:pt x="294323" y="134303"/>
                          <a:pt x="295275" y="133350"/>
                          <a:pt x="297180" y="133350"/>
                        </a:cubicBezTo>
                        <a:cubicBezTo>
                          <a:pt x="326707" y="133350"/>
                          <a:pt x="357188" y="133350"/>
                          <a:pt x="386715" y="133350"/>
                        </a:cubicBezTo>
                        <a:cubicBezTo>
                          <a:pt x="388620" y="133350"/>
                          <a:pt x="389573" y="133350"/>
                          <a:pt x="388620" y="135255"/>
                        </a:cubicBezTo>
                        <a:cubicBezTo>
                          <a:pt x="388620" y="142875"/>
                          <a:pt x="388620" y="150495"/>
                          <a:pt x="388620" y="158115"/>
                        </a:cubicBezTo>
                        <a:cubicBezTo>
                          <a:pt x="388620" y="160020"/>
                          <a:pt x="387668" y="160020"/>
                          <a:pt x="385763" y="160020"/>
                        </a:cubicBezTo>
                        <a:cubicBezTo>
                          <a:pt x="370523" y="160020"/>
                          <a:pt x="311468" y="160020"/>
                          <a:pt x="297180" y="160020"/>
                        </a:cubicBezTo>
                        <a:cubicBezTo>
                          <a:pt x="295275" y="160020"/>
                          <a:pt x="294323" y="159068"/>
                          <a:pt x="294323" y="157163"/>
                        </a:cubicBezTo>
                        <a:cubicBezTo>
                          <a:pt x="294323" y="151448"/>
                          <a:pt x="294323" y="143828"/>
                          <a:pt x="294323" y="136208"/>
                        </a:cubicBezTo>
                        <a:close/>
                        <a:moveTo>
                          <a:pt x="244793" y="289560"/>
                        </a:moveTo>
                        <a:cubicBezTo>
                          <a:pt x="243840" y="297180"/>
                          <a:pt x="242888" y="304800"/>
                          <a:pt x="240030" y="311468"/>
                        </a:cubicBezTo>
                        <a:cubicBezTo>
                          <a:pt x="233363" y="327660"/>
                          <a:pt x="221932" y="338138"/>
                          <a:pt x="206693" y="343853"/>
                        </a:cubicBezTo>
                        <a:cubicBezTo>
                          <a:pt x="196215" y="348615"/>
                          <a:pt x="184785" y="350520"/>
                          <a:pt x="172402" y="350520"/>
                        </a:cubicBezTo>
                        <a:cubicBezTo>
                          <a:pt x="133350" y="350520"/>
                          <a:pt x="94298" y="350520"/>
                          <a:pt x="56198" y="350520"/>
                        </a:cubicBezTo>
                        <a:cubicBezTo>
                          <a:pt x="52388" y="350520"/>
                          <a:pt x="52388" y="350520"/>
                          <a:pt x="52388" y="347663"/>
                        </a:cubicBezTo>
                        <a:cubicBezTo>
                          <a:pt x="52388" y="273368"/>
                          <a:pt x="52388" y="198120"/>
                          <a:pt x="52388" y="123825"/>
                        </a:cubicBezTo>
                        <a:cubicBezTo>
                          <a:pt x="52388" y="121920"/>
                          <a:pt x="52388" y="120968"/>
                          <a:pt x="55245" y="120968"/>
                        </a:cubicBezTo>
                        <a:cubicBezTo>
                          <a:pt x="95250" y="120968"/>
                          <a:pt x="135255" y="120968"/>
                          <a:pt x="175260" y="120968"/>
                        </a:cubicBezTo>
                        <a:cubicBezTo>
                          <a:pt x="191452" y="120968"/>
                          <a:pt x="206693" y="125730"/>
                          <a:pt x="219075" y="136208"/>
                        </a:cubicBezTo>
                        <a:cubicBezTo>
                          <a:pt x="228600" y="144780"/>
                          <a:pt x="233363" y="155258"/>
                          <a:pt x="236220" y="166688"/>
                        </a:cubicBezTo>
                        <a:cubicBezTo>
                          <a:pt x="238125" y="175260"/>
                          <a:pt x="238125" y="184785"/>
                          <a:pt x="236220" y="193358"/>
                        </a:cubicBezTo>
                        <a:cubicBezTo>
                          <a:pt x="232410" y="210503"/>
                          <a:pt x="221932" y="220028"/>
                          <a:pt x="204788" y="223838"/>
                        </a:cubicBezTo>
                        <a:cubicBezTo>
                          <a:pt x="204788" y="223838"/>
                          <a:pt x="203835" y="223838"/>
                          <a:pt x="203835" y="223838"/>
                        </a:cubicBezTo>
                        <a:cubicBezTo>
                          <a:pt x="203835" y="223838"/>
                          <a:pt x="203835" y="223838"/>
                          <a:pt x="202882" y="224790"/>
                        </a:cubicBezTo>
                        <a:cubicBezTo>
                          <a:pt x="204788" y="225743"/>
                          <a:pt x="206693" y="224790"/>
                          <a:pt x="208598" y="225743"/>
                        </a:cubicBezTo>
                        <a:cubicBezTo>
                          <a:pt x="223838" y="227648"/>
                          <a:pt x="234315" y="237173"/>
                          <a:pt x="240030" y="250508"/>
                        </a:cubicBezTo>
                        <a:cubicBezTo>
                          <a:pt x="244793" y="263843"/>
                          <a:pt x="245745" y="276225"/>
                          <a:pt x="244793" y="289560"/>
                        </a:cubicBezTo>
                        <a:close/>
                        <a:moveTo>
                          <a:pt x="423863" y="276225"/>
                        </a:moveTo>
                        <a:cubicBezTo>
                          <a:pt x="423863" y="278130"/>
                          <a:pt x="422910" y="279083"/>
                          <a:pt x="421005" y="279083"/>
                        </a:cubicBezTo>
                        <a:cubicBezTo>
                          <a:pt x="401955" y="279083"/>
                          <a:pt x="382905" y="279083"/>
                          <a:pt x="363855" y="279083"/>
                        </a:cubicBezTo>
                        <a:cubicBezTo>
                          <a:pt x="344805" y="279083"/>
                          <a:pt x="326707" y="279083"/>
                          <a:pt x="307657" y="279083"/>
                        </a:cubicBezTo>
                        <a:cubicBezTo>
                          <a:pt x="303848" y="279083"/>
                          <a:pt x="303848" y="279083"/>
                          <a:pt x="303848" y="282893"/>
                        </a:cubicBezTo>
                        <a:cubicBezTo>
                          <a:pt x="304800" y="288608"/>
                          <a:pt x="304800" y="294323"/>
                          <a:pt x="307657" y="299085"/>
                        </a:cubicBezTo>
                        <a:cubicBezTo>
                          <a:pt x="312420" y="308610"/>
                          <a:pt x="320040" y="315278"/>
                          <a:pt x="329565" y="318135"/>
                        </a:cubicBezTo>
                        <a:cubicBezTo>
                          <a:pt x="341948" y="321945"/>
                          <a:pt x="353377" y="320993"/>
                          <a:pt x="364807" y="317183"/>
                        </a:cubicBezTo>
                        <a:cubicBezTo>
                          <a:pt x="374332" y="314325"/>
                          <a:pt x="380048" y="307658"/>
                          <a:pt x="381952" y="298133"/>
                        </a:cubicBezTo>
                        <a:cubicBezTo>
                          <a:pt x="381952" y="296228"/>
                          <a:pt x="382905" y="296228"/>
                          <a:pt x="384810" y="296228"/>
                        </a:cubicBezTo>
                        <a:cubicBezTo>
                          <a:pt x="396240" y="296228"/>
                          <a:pt x="408623" y="296228"/>
                          <a:pt x="420052" y="296228"/>
                        </a:cubicBezTo>
                        <a:cubicBezTo>
                          <a:pt x="421957" y="296228"/>
                          <a:pt x="421957" y="297180"/>
                          <a:pt x="421957" y="299085"/>
                        </a:cubicBezTo>
                        <a:cubicBezTo>
                          <a:pt x="421005" y="321945"/>
                          <a:pt x="410527" y="339090"/>
                          <a:pt x="389573" y="348615"/>
                        </a:cubicBezTo>
                        <a:cubicBezTo>
                          <a:pt x="377190" y="354330"/>
                          <a:pt x="364807" y="356235"/>
                          <a:pt x="351473" y="357188"/>
                        </a:cubicBezTo>
                        <a:cubicBezTo>
                          <a:pt x="337185" y="358140"/>
                          <a:pt x="323850" y="357188"/>
                          <a:pt x="310515" y="352425"/>
                        </a:cubicBezTo>
                        <a:cubicBezTo>
                          <a:pt x="283845" y="343853"/>
                          <a:pt x="267652" y="325755"/>
                          <a:pt x="260032" y="299085"/>
                        </a:cubicBezTo>
                        <a:cubicBezTo>
                          <a:pt x="257175" y="288608"/>
                          <a:pt x="255270" y="279083"/>
                          <a:pt x="256223" y="268605"/>
                        </a:cubicBezTo>
                        <a:cubicBezTo>
                          <a:pt x="257175" y="245745"/>
                          <a:pt x="263843" y="223838"/>
                          <a:pt x="280035" y="206693"/>
                        </a:cubicBezTo>
                        <a:cubicBezTo>
                          <a:pt x="291465" y="194310"/>
                          <a:pt x="304800" y="186690"/>
                          <a:pt x="320993" y="183833"/>
                        </a:cubicBezTo>
                        <a:cubicBezTo>
                          <a:pt x="337185" y="180023"/>
                          <a:pt x="353377" y="180023"/>
                          <a:pt x="369570" y="183833"/>
                        </a:cubicBezTo>
                        <a:cubicBezTo>
                          <a:pt x="392430" y="189548"/>
                          <a:pt x="408623" y="203835"/>
                          <a:pt x="417195" y="225743"/>
                        </a:cubicBezTo>
                        <a:cubicBezTo>
                          <a:pt x="421005" y="236220"/>
                          <a:pt x="423863" y="246698"/>
                          <a:pt x="423863" y="257175"/>
                        </a:cubicBezTo>
                        <a:cubicBezTo>
                          <a:pt x="423863" y="262890"/>
                          <a:pt x="423863" y="269558"/>
                          <a:pt x="423863" y="27622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</p:grpSp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55D6C7E9-54C5-87B3-3E7B-9A2805BF93C0}"/>
                    </a:ext>
                  </a:extLst>
                </p:cNvPr>
                <p:cNvSpPr txBox="1"/>
                <p:nvPr/>
              </p:nvSpPr>
              <p:spPr>
                <a:xfrm>
                  <a:off x="2577946" y="5228746"/>
                  <a:ext cx="1401025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pt-BR" sz="1600" dirty="0" err="1">
                      <a:solidFill>
                        <a:srgbClr val="F2F2F2"/>
                      </a:solidFill>
                    </a:rPr>
                    <a:t>Lorem</a:t>
                  </a:r>
                  <a:r>
                    <a:rPr lang="pt-BR" sz="1600" dirty="0">
                      <a:solidFill>
                        <a:srgbClr val="F2F2F2"/>
                      </a:solidFill>
                    </a:rPr>
                    <a:t> Ipsum</a:t>
                  </a:r>
                </a:p>
              </p:txBody>
            </p:sp>
          </p:grpSp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A9469E00-CFBF-484B-9A02-209C10154C67}"/>
                  </a:ext>
                </a:extLst>
              </p:cNvPr>
              <p:cNvGrpSpPr/>
              <p:nvPr/>
            </p:nvGrpSpPr>
            <p:grpSpPr>
              <a:xfrm>
                <a:off x="5763899" y="2204063"/>
                <a:ext cx="1982050" cy="476250"/>
                <a:chOff x="1996921" y="4510076"/>
                <a:chExt cx="1982050" cy="476250"/>
              </a:xfrm>
            </p:grpSpPr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D239C263-10A0-CB21-CC07-277E67A07541}"/>
                    </a:ext>
                  </a:extLst>
                </p:cNvPr>
                <p:cNvSpPr txBox="1"/>
                <p:nvPr/>
              </p:nvSpPr>
              <p:spPr>
                <a:xfrm>
                  <a:off x="2577946" y="4578924"/>
                  <a:ext cx="1401025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pt-BR" sz="1600" dirty="0" err="1">
                      <a:solidFill>
                        <a:srgbClr val="F2F2F2"/>
                      </a:solidFill>
                    </a:rPr>
                    <a:t>Lorem</a:t>
                  </a:r>
                  <a:r>
                    <a:rPr lang="pt-BR" sz="1600" dirty="0">
                      <a:solidFill>
                        <a:srgbClr val="F2F2F2"/>
                      </a:solidFill>
                    </a:rPr>
                    <a:t> Ipsum</a:t>
                  </a:r>
                </a:p>
              </p:txBody>
            </p:sp>
            <p:grpSp>
              <p:nvGrpSpPr>
                <p:cNvPr id="47" name="Gráfico 17">
                  <a:extLst>
                    <a:ext uri="{FF2B5EF4-FFF2-40B4-BE49-F238E27FC236}">
                      <a16:creationId xmlns:a16="http://schemas.microsoft.com/office/drawing/2014/main" id="{6DF54FA0-A8B9-CF92-FC15-FF16AEA4B1C4}"/>
                    </a:ext>
                  </a:extLst>
                </p:cNvPr>
                <p:cNvGrpSpPr/>
                <p:nvPr/>
              </p:nvGrpSpPr>
              <p:grpSpPr>
                <a:xfrm>
                  <a:off x="1996921" y="4510076"/>
                  <a:ext cx="476250" cy="476250"/>
                  <a:chOff x="4191000" y="3190875"/>
                  <a:chExt cx="476250" cy="476250"/>
                </a:xfrm>
                <a:solidFill>
                  <a:srgbClr val="F2F2F2"/>
                </a:solidFill>
              </p:grpSpPr>
              <p:sp>
                <p:nvSpPr>
                  <p:cNvPr id="48" name="Forma Livre: Forma 47">
                    <a:extLst>
                      <a:ext uri="{FF2B5EF4-FFF2-40B4-BE49-F238E27FC236}">
                        <a16:creationId xmlns:a16="http://schemas.microsoft.com/office/drawing/2014/main" id="{FE66B915-D694-CA13-ECA9-C48660CD6432}"/>
                      </a:ext>
                    </a:extLst>
                  </p:cNvPr>
                  <p:cNvSpPr/>
                  <p:nvPr/>
                </p:nvSpPr>
                <p:spPr>
                  <a:xfrm>
                    <a:off x="4385309" y="3384232"/>
                    <a:ext cx="89535" cy="89535"/>
                  </a:xfrm>
                  <a:custGeom>
                    <a:avLst/>
                    <a:gdLst>
                      <a:gd name="connsiteX0" fmla="*/ 44768 w 89535"/>
                      <a:gd name="connsiteY0" fmla="*/ 0 h 89535"/>
                      <a:gd name="connsiteX1" fmla="*/ 0 w 89535"/>
                      <a:gd name="connsiteY1" fmla="*/ 44768 h 89535"/>
                      <a:gd name="connsiteX2" fmla="*/ 44768 w 89535"/>
                      <a:gd name="connsiteY2" fmla="*/ 89535 h 89535"/>
                      <a:gd name="connsiteX3" fmla="*/ 89535 w 89535"/>
                      <a:gd name="connsiteY3" fmla="*/ 44768 h 89535"/>
                      <a:gd name="connsiteX4" fmla="*/ 44768 w 89535"/>
                      <a:gd name="connsiteY4" fmla="*/ 0 h 89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535" h="89535">
                        <a:moveTo>
                          <a:pt x="44768" y="0"/>
                        </a:moveTo>
                        <a:cubicBezTo>
                          <a:pt x="20003" y="0"/>
                          <a:pt x="0" y="20003"/>
                          <a:pt x="0" y="44768"/>
                        </a:cubicBezTo>
                        <a:cubicBezTo>
                          <a:pt x="0" y="69533"/>
                          <a:pt x="20003" y="89535"/>
                          <a:pt x="44768" y="89535"/>
                        </a:cubicBezTo>
                        <a:cubicBezTo>
                          <a:pt x="69533" y="89535"/>
                          <a:pt x="89535" y="69533"/>
                          <a:pt x="89535" y="44768"/>
                        </a:cubicBezTo>
                        <a:cubicBezTo>
                          <a:pt x="89535" y="20003"/>
                          <a:pt x="69533" y="0"/>
                          <a:pt x="44768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49" name="Forma Livre: Forma 48">
                    <a:extLst>
                      <a:ext uri="{FF2B5EF4-FFF2-40B4-BE49-F238E27FC236}">
                        <a16:creationId xmlns:a16="http://schemas.microsoft.com/office/drawing/2014/main" id="{93D27CB7-1752-2D8F-11D1-33BB48483FBC}"/>
                      </a:ext>
                    </a:extLst>
                  </p:cNvPr>
                  <p:cNvSpPr/>
                  <p:nvPr/>
                </p:nvSpPr>
                <p:spPr>
                  <a:xfrm>
                    <a:off x="4312920" y="3313747"/>
                    <a:ext cx="232409" cy="231457"/>
                  </a:xfrm>
                  <a:custGeom>
                    <a:avLst/>
                    <a:gdLst>
                      <a:gd name="connsiteX0" fmla="*/ 173355 w 232409"/>
                      <a:gd name="connsiteY0" fmla="*/ 0 h 231457"/>
                      <a:gd name="connsiteX1" fmla="*/ 59055 w 232409"/>
                      <a:gd name="connsiteY1" fmla="*/ 0 h 231457"/>
                      <a:gd name="connsiteX2" fmla="*/ 0 w 232409"/>
                      <a:gd name="connsiteY2" fmla="*/ 59055 h 231457"/>
                      <a:gd name="connsiteX3" fmla="*/ 0 w 232409"/>
                      <a:gd name="connsiteY3" fmla="*/ 172403 h 231457"/>
                      <a:gd name="connsiteX4" fmla="*/ 59055 w 232409"/>
                      <a:gd name="connsiteY4" fmla="*/ 231458 h 231457"/>
                      <a:gd name="connsiteX5" fmla="*/ 173355 w 232409"/>
                      <a:gd name="connsiteY5" fmla="*/ 231458 h 231457"/>
                      <a:gd name="connsiteX6" fmla="*/ 232410 w 232409"/>
                      <a:gd name="connsiteY6" fmla="*/ 172403 h 231457"/>
                      <a:gd name="connsiteX7" fmla="*/ 232410 w 232409"/>
                      <a:gd name="connsiteY7" fmla="*/ 58103 h 231457"/>
                      <a:gd name="connsiteX8" fmla="*/ 173355 w 232409"/>
                      <a:gd name="connsiteY8" fmla="*/ 0 h 231457"/>
                      <a:gd name="connsiteX9" fmla="*/ 117158 w 232409"/>
                      <a:gd name="connsiteY9" fmla="*/ 185738 h 231457"/>
                      <a:gd name="connsiteX10" fmla="*/ 46672 w 232409"/>
                      <a:gd name="connsiteY10" fmla="*/ 115253 h 231457"/>
                      <a:gd name="connsiteX11" fmla="*/ 117158 w 232409"/>
                      <a:gd name="connsiteY11" fmla="*/ 44768 h 231457"/>
                      <a:gd name="connsiteX12" fmla="*/ 187642 w 232409"/>
                      <a:gd name="connsiteY12" fmla="*/ 115253 h 231457"/>
                      <a:gd name="connsiteX13" fmla="*/ 117158 w 232409"/>
                      <a:gd name="connsiteY13" fmla="*/ 185738 h 231457"/>
                      <a:gd name="connsiteX14" fmla="*/ 191452 w 232409"/>
                      <a:gd name="connsiteY14" fmla="*/ 57150 h 231457"/>
                      <a:gd name="connsiteX15" fmla="*/ 174308 w 232409"/>
                      <a:gd name="connsiteY15" fmla="*/ 40005 h 231457"/>
                      <a:gd name="connsiteX16" fmla="*/ 191452 w 232409"/>
                      <a:gd name="connsiteY16" fmla="*/ 22860 h 231457"/>
                      <a:gd name="connsiteX17" fmla="*/ 208597 w 232409"/>
                      <a:gd name="connsiteY17" fmla="*/ 40005 h 231457"/>
                      <a:gd name="connsiteX18" fmla="*/ 191452 w 232409"/>
                      <a:gd name="connsiteY18" fmla="*/ 57150 h 231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2409" h="231457">
                        <a:moveTo>
                          <a:pt x="173355" y="0"/>
                        </a:moveTo>
                        <a:lnTo>
                          <a:pt x="59055" y="0"/>
                        </a:lnTo>
                        <a:cubicBezTo>
                          <a:pt x="26670" y="0"/>
                          <a:pt x="0" y="26670"/>
                          <a:pt x="0" y="59055"/>
                        </a:cubicBezTo>
                        <a:lnTo>
                          <a:pt x="0" y="172403"/>
                        </a:lnTo>
                        <a:cubicBezTo>
                          <a:pt x="0" y="204788"/>
                          <a:pt x="26670" y="231458"/>
                          <a:pt x="59055" y="231458"/>
                        </a:cubicBezTo>
                        <a:lnTo>
                          <a:pt x="173355" y="231458"/>
                        </a:lnTo>
                        <a:cubicBezTo>
                          <a:pt x="205740" y="231458"/>
                          <a:pt x="232410" y="204788"/>
                          <a:pt x="232410" y="172403"/>
                        </a:cubicBezTo>
                        <a:lnTo>
                          <a:pt x="232410" y="58103"/>
                        </a:lnTo>
                        <a:cubicBezTo>
                          <a:pt x="231458" y="25718"/>
                          <a:pt x="205740" y="0"/>
                          <a:pt x="173355" y="0"/>
                        </a:cubicBezTo>
                        <a:close/>
                        <a:moveTo>
                          <a:pt x="117158" y="185738"/>
                        </a:moveTo>
                        <a:cubicBezTo>
                          <a:pt x="78105" y="185738"/>
                          <a:pt x="46672" y="154305"/>
                          <a:pt x="46672" y="115253"/>
                        </a:cubicBezTo>
                        <a:cubicBezTo>
                          <a:pt x="46672" y="76200"/>
                          <a:pt x="78105" y="44768"/>
                          <a:pt x="117158" y="44768"/>
                        </a:cubicBezTo>
                        <a:cubicBezTo>
                          <a:pt x="156210" y="44768"/>
                          <a:pt x="187642" y="76200"/>
                          <a:pt x="187642" y="115253"/>
                        </a:cubicBezTo>
                        <a:cubicBezTo>
                          <a:pt x="187642" y="154305"/>
                          <a:pt x="156210" y="185738"/>
                          <a:pt x="117158" y="185738"/>
                        </a:cubicBezTo>
                        <a:close/>
                        <a:moveTo>
                          <a:pt x="191452" y="57150"/>
                        </a:moveTo>
                        <a:cubicBezTo>
                          <a:pt x="181927" y="57150"/>
                          <a:pt x="174308" y="49530"/>
                          <a:pt x="174308" y="40005"/>
                        </a:cubicBezTo>
                        <a:cubicBezTo>
                          <a:pt x="174308" y="30480"/>
                          <a:pt x="181927" y="22860"/>
                          <a:pt x="191452" y="22860"/>
                        </a:cubicBezTo>
                        <a:cubicBezTo>
                          <a:pt x="200977" y="22860"/>
                          <a:pt x="208597" y="30480"/>
                          <a:pt x="208597" y="40005"/>
                        </a:cubicBezTo>
                        <a:cubicBezTo>
                          <a:pt x="208597" y="49530"/>
                          <a:pt x="200977" y="57150"/>
                          <a:pt x="191452" y="5715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  <p:sp>
                <p:nvSpPr>
                  <p:cNvPr id="50" name="Forma Livre: Forma 49">
                    <a:extLst>
                      <a:ext uri="{FF2B5EF4-FFF2-40B4-BE49-F238E27FC236}">
                        <a16:creationId xmlns:a16="http://schemas.microsoft.com/office/drawing/2014/main" id="{4742A6E7-D9D1-7662-55AE-7F95BB737731}"/>
                      </a:ext>
                    </a:extLst>
                  </p:cNvPr>
                  <p:cNvSpPr/>
                  <p:nvPr/>
                </p:nvSpPr>
                <p:spPr>
                  <a:xfrm>
                    <a:off x="4191000" y="3190875"/>
                    <a:ext cx="476250" cy="476250"/>
                  </a:xfrm>
                  <a:custGeom>
                    <a:avLst/>
                    <a:gdLst>
                      <a:gd name="connsiteX0" fmla="*/ 238125 w 476250"/>
                      <a:gd name="connsiteY0" fmla="*/ 0 h 476250"/>
                      <a:gd name="connsiteX1" fmla="*/ 0 w 476250"/>
                      <a:gd name="connsiteY1" fmla="*/ 238125 h 476250"/>
                      <a:gd name="connsiteX2" fmla="*/ 238125 w 476250"/>
                      <a:gd name="connsiteY2" fmla="*/ 476250 h 476250"/>
                      <a:gd name="connsiteX3" fmla="*/ 476250 w 476250"/>
                      <a:gd name="connsiteY3" fmla="*/ 238125 h 476250"/>
                      <a:gd name="connsiteX4" fmla="*/ 238125 w 476250"/>
                      <a:gd name="connsiteY4" fmla="*/ 0 h 476250"/>
                      <a:gd name="connsiteX5" fmla="*/ 380047 w 476250"/>
                      <a:gd name="connsiteY5" fmla="*/ 295275 h 476250"/>
                      <a:gd name="connsiteX6" fmla="*/ 294322 w 476250"/>
                      <a:gd name="connsiteY6" fmla="*/ 381000 h 476250"/>
                      <a:gd name="connsiteX7" fmla="*/ 180975 w 476250"/>
                      <a:gd name="connsiteY7" fmla="*/ 381000 h 476250"/>
                      <a:gd name="connsiteX8" fmla="*/ 95250 w 476250"/>
                      <a:gd name="connsiteY8" fmla="*/ 295275 h 476250"/>
                      <a:gd name="connsiteX9" fmla="*/ 95250 w 476250"/>
                      <a:gd name="connsiteY9" fmla="*/ 180975 h 476250"/>
                      <a:gd name="connsiteX10" fmla="*/ 180975 w 476250"/>
                      <a:gd name="connsiteY10" fmla="*/ 95250 h 476250"/>
                      <a:gd name="connsiteX11" fmla="*/ 295275 w 476250"/>
                      <a:gd name="connsiteY11" fmla="*/ 95250 h 476250"/>
                      <a:gd name="connsiteX12" fmla="*/ 381000 w 476250"/>
                      <a:gd name="connsiteY12" fmla="*/ 180975 h 476250"/>
                      <a:gd name="connsiteX13" fmla="*/ 381000 w 476250"/>
                      <a:gd name="connsiteY13" fmla="*/ 295275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76250" h="476250">
                        <a:moveTo>
                          <a:pt x="238125" y="0"/>
                        </a:moveTo>
                        <a:cubicBezTo>
                          <a:pt x="106680" y="0"/>
                          <a:pt x="0" y="106680"/>
                          <a:pt x="0" y="238125"/>
                        </a:cubicBezTo>
                        <a:cubicBezTo>
                          <a:pt x="0" y="369570"/>
                          <a:pt x="106680" y="476250"/>
                          <a:pt x="238125" y="476250"/>
                        </a:cubicBezTo>
                        <a:cubicBezTo>
                          <a:pt x="369570" y="476250"/>
                          <a:pt x="476250" y="369570"/>
                          <a:pt x="476250" y="238125"/>
                        </a:cubicBezTo>
                        <a:cubicBezTo>
                          <a:pt x="476250" y="106680"/>
                          <a:pt x="369570" y="0"/>
                          <a:pt x="238125" y="0"/>
                        </a:cubicBezTo>
                        <a:close/>
                        <a:moveTo>
                          <a:pt x="380047" y="295275"/>
                        </a:moveTo>
                        <a:cubicBezTo>
                          <a:pt x="380047" y="341948"/>
                          <a:pt x="341947" y="381000"/>
                          <a:pt x="294322" y="381000"/>
                        </a:cubicBezTo>
                        <a:lnTo>
                          <a:pt x="180975" y="381000"/>
                        </a:lnTo>
                        <a:cubicBezTo>
                          <a:pt x="134303" y="381000"/>
                          <a:pt x="95250" y="342900"/>
                          <a:pt x="95250" y="295275"/>
                        </a:cubicBezTo>
                        <a:lnTo>
                          <a:pt x="95250" y="180975"/>
                        </a:lnTo>
                        <a:cubicBezTo>
                          <a:pt x="95250" y="134303"/>
                          <a:pt x="133350" y="95250"/>
                          <a:pt x="180975" y="95250"/>
                        </a:cubicBezTo>
                        <a:lnTo>
                          <a:pt x="295275" y="95250"/>
                        </a:lnTo>
                        <a:cubicBezTo>
                          <a:pt x="341947" y="95250"/>
                          <a:pt x="381000" y="133350"/>
                          <a:pt x="381000" y="180975"/>
                        </a:cubicBezTo>
                        <a:lnTo>
                          <a:pt x="381000" y="29527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/>
                  </a:p>
                </p:txBody>
              </p:sp>
            </p:grpSp>
          </p:grpSp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3A133DCE-86C3-B60A-EFDA-D2C5C8FD68B3}"/>
                  </a:ext>
                </a:extLst>
              </p:cNvPr>
              <p:cNvGrpSpPr/>
              <p:nvPr/>
            </p:nvGrpSpPr>
            <p:grpSpPr>
              <a:xfrm>
                <a:off x="5763899" y="3467865"/>
                <a:ext cx="1982050" cy="476250"/>
                <a:chOff x="1996921" y="5809721"/>
                <a:chExt cx="1982050" cy="476250"/>
              </a:xfrm>
            </p:grpSpPr>
            <p:sp>
              <p:nvSpPr>
                <p:cNvPr id="56" name="Gráfico 58">
                  <a:extLst>
                    <a:ext uri="{FF2B5EF4-FFF2-40B4-BE49-F238E27FC236}">
                      <a16:creationId xmlns:a16="http://schemas.microsoft.com/office/drawing/2014/main" id="{E91FD4FA-CEA2-98A6-C58F-7338A4D87EA8}"/>
                    </a:ext>
                  </a:extLst>
                </p:cNvPr>
                <p:cNvSpPr/>
                <p:nvPr/>
              </p:nvSpPr>
              <p:spPr>
                <a:xfrm>
                  <a:off x="1996921" y="5809721"/>
                  <a:ext cx="476250" cy="476250"/>
                </a:xfrm>
                <a:custGeom>
                  <a:avLst/>
                  <a:gdLst>
                    <a:gd name="connsiteX0" fmla="*/ 238125 w 476250"/>
                    <a:gd name="connsiteY0" fmla="*/ 0 h 476250"/>
                    <a:gd name="connsiteX1" fmla="*/ 238125 w 476250"/>
                    <a:gd name="connsiteY1" fmla="*/ 0 h 476250"/>
                    <a:gd name="connsiteX2" fmla="*/ 0 w 476250"/>
                    <a:gd name="connsiteY2" fmla="*/ 238125 h 476250"/>
                    <a:gd name="connsiteX3" fmla="*/ 0 w 476250"/>
                    <a:gd name="connsiteY3" fmla="*/ 238125 h 476250"/>
                    <a:gd name="connsiteX4" fmla="*/ 238125 w 476250"/>
                    <a:gd name="connsiteY4" fmla="*/ 476250 h 476250"/>
                    <a:gd name="connsiteX5" fmla="*/ 238125 w 476250"/>
                    <a:gd name="connsiteY5" fmla="*/ 476250 h 476250"/>
                    <a:gd name="connsiteX6" fmla="*/ 476250 w 476250"/>
                    <a:gd name="connsiteY6" fmla="*/ 238125 h 476250"/>
                    <a:gd name="connsiteX7" fmla="*/ 476250 w 476250"/>
                    <a:gd name="connsiteY7" fmla="*/ 238125 h 476250"/>
                    <a:gd name="connsiteX8" fmla="*/ 238125 w 476250"/>
                    <a:gd name="connsiteY8" fmla="*/ 0 h 476250"/>
                    <a:gd name="connsiteX9" fmla="*/ 158115 w 476250"/>
                    <a:gd name="connsiteY9" fmla="*/ 381000 h 476250"/>
                    <a:gd name="connsiteX10" fmla="*/ 93345 w 476250"/>
                    <a:gd name="connsiteY10" fmla="*/ 381000 h 476250"/>
                    <a:gd name="connsiteX11" fmla="*/ 93345 w 476250"/>
                    <a:gd name="connsiteY11" fmla="*/ 190500 h 476250"/>
                    <a:gd name="connsiteX12" fmla="*/ 158115 w 476250"/>
                    <a:gd name="connsiteY12" fmla="*/ 190500 h 476250"/>
                    <a:gd name="connsiteX13" fmla="*/ 158115 w 476250"/>
                    <a:gd name="connsiteY13" fmla="*/ 381000 h 476250"/>
                    <a:gd name="connsiteX14" fmla="*/ 125730 w 476250"/>
                    <a:gd name="connsiteY14" fmla="*/ 162878 h 476250"/>
                    <a:gd name="connsiteX15" fmla="*/ 91440 w 476250"/>
                    <a:gd name="connsiteY15" fmla="*/ 130493 h 476250"/>
                    <a:gd name="connsiteX16" fmla="*/ 125730 w 476250"/>
                    <a:gd name="connsiteY16" fmla="*/ 98108 h 476250"/>
                    <a:gd name="connsiteX17" fmla="*/ 160020 w 476250"/>
                    <a:gd name="connsiteY17" fmla="*/ 130493 h 476250"/>
                    <a:gd name="connsiteX18" fmla="*/ 125730 w 476250"/>
                    <a:gd name="connsiteY18" fmla="*/ 162878 h 476250"/>
                    <a:gd name="connsiteX19" fmla="*/ 385763 w 476250"/>
                    <a:gd name="connsiteY19" fmla="*/ 338138 h 476250"/>
                    <a:gd name="connsiteX20" fmla="*/ 385763 w 476250"/>
                    <a:gd name="connsiteY20" fmla="*/ 381000 h 476250"/>
                    <a:gd name="connsiteX21" fmla="*/ 323850 w 476250"/>
                    <a:gd name="connsiteY21" fmla="*/ 381000 h 476250"/>
                    <a:gd name="connsiteX22" fmla="*/ 323850 w 476250"/>
                    <a:gd name="connsiteY22" fmla="*/ 335280 h 476250"/>
                    <a:gd name="connsiteX23" fmla="*/ 323850 w 476250"/>
                    <a:gd name="connsiteY23" fmla="*/ 281940 h 476250"/>
                    <a:gd name="connsiteX24" fmla="*/ 288608 w 476250"/>
                    <a:gd name="connsiteY24" fmla="*/ 237173 h 476250"/>
                    <a:gd name="connsiteX25" fmla="*/ 269558 w 476250"/>
                    <a:gd name="connsiteY25" fmla="*/ 243840 h 476250"/>
                    <a:gd name="connsiteX26" fmla="*/ 257175 w 476250"/>
                    <a:gd name="connsiteY26" fmla="*/ 269558 h 476250"/>
                    <a:gd name="connsiteX27" fmla="*/ 257175 w 476250"/>
                    <a:gd name="connsiteY27" fmla="*/ 381000 h 476250"/>
                    <a:gd name="connsiteX28" fmla="*/ 192405 w 476250"/>
                    <a:gd name="connsiteY28" fmla="*/ 381000 h 476250"/>
                    <a:gd name="connsiteX29" fmla="*/ 192405 w 476250"/>
                    <a:gd name="connsiteY29" fmla="*/ 190500 h 476250"/>
                    <a:gd name="connsiteX30" fmla="*/ 257175 w 476250"/>
                    <a:gd name="connsiteY30" fmla="*/ 190500 h 476250"/>
                    <a:gd name="connsiteX31" fmla="*/ 257175 w 476250"/>
                    <a:gd name="connsiteY31" fmla="*/ 217170 h 476250"/>
                    <a:gd name="connsiteX32" fmla="*/ 319088 w 476250"/>
                    <a:gd name="connsiteY32" fmla="*/ 185738 h 476250"/>
                    <a:gd name="connsiteX33" fmla="*/ 386715 w 476250"/>
                    <a:gd name="connsiteY33" fmla="*/ 281940 h 476250"/>
                    <a:gd name="connsiteX34" fmla="*/ 386715 w 476250"/>
                    <a:gd name="connsiteY34" fmla="*/ 338138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76250" h="476250">
                      <a:moveTo>
                        <a:pt x="238125" y="0"/>
                      </a:moveTo>
                      <a:lnTo>
                        <a:pt x="238125" y="0"/>
                      </a:lnTo>
                      <a:cubicBezTo>
                        <a:pt x="106680" y="0"/>
                        <a:pt x="0" y="106680"/>
                        <a:pt x="0" y="238125"/>
                      </a:cubicBezTo>
                      <a:lnTo>
                        <a:pt x="0" y="238125"/>
                      </a:lnTo>
                      <a:cubicBezTo>
                        <a:pt x="0" y="369570"/>
                        <a:pt x="106680" y="476250"/>
                        <a:pt x="238125" y="476250"/>
                      </a:cubicBezTo>
                      <a:lnTo>
                        <a:pt x="238125" y="476250"/>
                      </a:lnTo>
                      <a:cubicBezTo>
                        <a:pt x="369570" y="476250"/>
                        <a:pt x="476250" y="369570"/>
                        <a:pt x="476250" y="238125"/>
                      </a:cubicBezTo>
                      <a:lnTo>
                        <a:pt x="476250" y="238125"/>
                      </a:lnTo>
                      <a:cubicBezTo>
                        <a:pt x="476250" y="106680"/>
                        <a:pt x="369570" y="0"/>
                        <a:pt x="238125" y="0"/>
                      </a:cubicBezTo>
                      <a:close/>
                      <a:moveTo>
                        <a:pt x="158115" y="381000"/>
                      </a:moveTo>
                      <a:lnTo>
                        <a:pt x="93345" y="381000"/>
                      </a:lnTo>
                      <a:lnTo>
                        <a:pt x="93345" y="190500"/>
                      </a:lnTo>
                      <a:lnTo>
                        <a:pt x="158115" y="190500"/>
                      </a:lnTo>
                      <a:lnTo>
                        <a:pt x="158115" y="381000"/>
                      </a:lnTo>
                      <a:close/>
                      <a:moveTo>
                        <a:pt x="125730" y="162878"/>
                      </a:moveTo>
                      <a:cubicBezTo>
                        <a:pt x="106680" y="162878"/>
                        <a:pt x="91440" y="148590"/>
                        <a:pt x="91440" y="130493"/>
                      </a:cubicBezTo>
                      <a:cubicBezTo>
                        <a:pt x="91440" y="112395"/>
                        <a:pt x="106680" y="98108"/>
                        <a:pt x="125730" y="98108"/>
                      </a:cubicBezTo>
                      <a:cubicBezTo>
                        <a:pt x="144780" y="98108"/>
                        <a:pt x="160020" y="112395"/>
                        <a:pt x="160020" y="130493"/>
                      </a:cubicBezTo>
                      <a:cubicBezTo>
                        <a:pt x="160020" y="148590"/>
                        <a:pt x="144780" y="162878"/>
                        <a:pt x="125730" y="162878"/>
                      </a:cubicBezTo>
                      <a:close/>
                      <a:moveTo>
                        <a:pt x="385763" y="338138"/>
                      </a:moveTo>
                      <a:lnTo>
                        <a:pt x="385763" y="381000"/>
                      </a:lnTo>
                      <a:lnTo>
                        <a:pt x="323850" y="381000"/>
                      </a:lnTo>
                      <a:lnTo>
                        <a:pt x="323850" y="335280"/>
                      </a:lnTo>
                      <a:lnTo>
                        <a:pt x="323850" y="281940"/>
                      </a:lnTo>
                      <a:cubicBezTo>
                        <a:pt x="323850" y="257175"/>
                        <a:pt x="308610" y="237173"/>
                        <a:pt x="288608" y="237173"/>
                      </a:cubicBezTo>
                      <a:cubicBezTo>
                        <a:pt x="281940" y="237173"/>
                        <a:pt x="275273" y="240030"/>
                        <a:pt x="269558" y="243840"/>
                      </a:cubicBezTo>
                      <a:cubicBezTo>
                        <a:pt x="260985" y="249555"/>
                        <a:pt x="257175" y="259080"/>
                        <a:pt x="257175" y="269558"/>
                      </a:cubicBezTo>
                      <a:lnTo>
                        <a:pt x="257175" y="381000"/>
                      </a:lnTo>
                      <a:lnTo>
                        <a:pt x="192405" y="381000"/>
                      </a:lnTo>
                      <a:lnTo>
                        <a:pt x="192405" y="190500"/>
                      </a:lnTo>
                      <a:lnTo>
                        <a:pt x="257175" y="190500"/>
                      </a:lnTo>
                      <a:lnTo>
                        <a:pt x="257175" y="217170"/>
                      </a:lnTo>
                      <a:cubicBezTo>
                        <a:pt x="271463" y="197168"/>
                        <a:pt x="296228" y="183833"/>
                        <a:pt x="319088" y="185738"/>
                      </a:cubicBezTo>
                      <a:cubicBezTo>
                        <a:pt x="357188" y="187643"/>
                        <a:pt x="387668" y="229553"/>
                        <a:pt x="386715" y="281940"/>
                      </a:cubicBezTo>
                      <a:lnTo>
                        <a:pt x="386715" y="33813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A84ECCCA-ABE0-C4D1-2FA2-9F50EB305E46}"/>
                    </a:ext>
                  </a:extLst>
                </p:cNvPr>
                <p:cNvSpPr txBox="1"/>
                <p:nvPr/>
              </p:nvSpPr>
              <p:spPr>
                <a:xfrm>
                  <a:off x="2577946" y="5878569"/>
                  <a:ext cx="1401025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pt-BR" sz="1600" dirty="0" err="1">
                      <a:solidFill>
                        <a:srgbClr val="F2F2F2"/>
                      </a:solidFill>
                    </a:rPr>
                    <a:t>Lorem</a:t>
                  </a:r>
                  <a:r>
                    <a:rPr lang="pt-BR" sz="1600" dirty="0">
                      <a:solidFill>
                        <a:srgbClr val="F2F2F2"/>
                      </a:solidFill>
                    </a:rPr>
                    <a:t> Ipsum</a:t>
                  </a:r>
                </a:p>
              </p:txBody>
            </p:sp>
          </p:grpSp>
        </p:grpSp>
      </p:grp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CFD87567-EE02-A20B-5EF1-171A52196F89}"/>
              </a:ext>
            </a:extLst>
          </p:cNvPr>
          <p:cNvSpPr/>
          <p:nvPr/>
        </p:nvSpPr>
        <p:spPr>
          <a:xfrm rot="2700000">
            <a:off x="4749042" y="337681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D59AFC7-CC08-A422-F62F-9EF7F232C363}"/>
              </a:ext>
            </a:extLst>
          </p:cNvPr>
          <p:cNvSpPr/>
          <p:nvPr/>
        </p:nvSpPr>
        <p:spPr>
          <a:xfrm rot="18900000" flipH="1">
            <a:off x="7296672" y="337681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93F05128-EE45-A27D-65B4-38135D2F8E15}"/>
              </a:ext>
            </a:extLst>
          </p:cNvPr>
          <p:cNvSpPr/>
          <p:nvPr/>
        </p:nvSpPr>
        <p:spPr>
          <a:xfrm rot="2700000">
            <a:off x="4749044" y="337681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8FDAF-C564-3B86-F3AB-46130613FC40}"/>
              </a:ext>
            </a:extLst>
          </p:cNvPr>
          <p:cNvSpPr/>
          <p:nvPr/>
        </p:nvSpPr>
        <p:spPr>
          <a:xfrm rot="18900000" flipH="1">
            <a:off x="7296674" y="337681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78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2813 7.40741E-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02865 7.40741E-7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7.40741E-7 L -0.02813 7.40741E-7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7.40741E-7 L 0.02865 7.40741E-7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tângulo 386">
            <a:extLst>
              <a:ext uri="{FF2B5EF4-FFF2-40B4-BE49-F238E27FC236}">
                <a16:creationId xmlns:a16="http://schemas.microsoft.com/office/drawing/2014/main" id="{54212CA9-CC53-7412-CF0E-52A52BD4087B}"/>
              </a:ext>
            </a:extLst>
          </p:cNvPr>
          <p:cNvSpPr/>
          <p:nvPr/>
        </p:nvSpPr>
        <p:spPr>
          <a:xfrm>
            <a:off x="3272421" y="3398017"/>
            <a:ext cx="8584618" cy="31266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DD8B1D8-F12B-69C5-7517-6689AC90DD74}"/>
              </a:ext>
            </a:extLst>
          </p:cNvPr>
          <p:cNvSpPr/>
          <p:nvPr/>
        </p:nvSpPr>
        <p:spPr>
          <a:xfrm>
            <a:off x="330926" y="0"/>
            <a:ext cx="2952525" cy="685800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Homem posando para foto em frente a loja&#10;&#10;Descrição gerada automaticamente">
            <a:extLst>
              <a:ext uri="{FF2B5EF4-FFF2-40B4-BE49-F238E27FC236}">
                <a16:creationId xmlns:a16="http://schemas.microsoft.com/office/drawing/2014/main" id="{64B71250-3BFE-4447-8EB7-FAAD90610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15" b="3185"/>
          <a:stretch/>
        </p:blipFill>
        <p:spPr>
          <a:xfrm>
            <a:off x="865574" y="373456"/>
            <a:ext cx="1883228" cy="1883228"/>
          </a:xfrm>
          <a:prstGeom prst="ellipse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6C6EB44-D5AB-B46F-13E5-4EEC23887DD7}"/>
              </a:ext>
            </a:extLst>
          </p:cNvPr>
          <p:cNvSpPr/>
          <p:nvPr/>
        </p:nvSpPr>
        <p:spPr>
          <a:xfrm>
            <a:off x="330927" y="2337976"/>
            <a:ext cx="2952523" cy="412877"/>
          </a:xfrm>
          <a:prstGeom prst="rect">
            <a:avLst/>
          </a:prstGeom>
          <a:solidFill>
            <a:srgbClr val="91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E10B85-D222-D4E7-9EAD-F987870ACCAD}"/>
              </a:ext>
            </a:extLst>
          </p:cNvPr>
          <p:cNvSpPr txBox="1"/>
          <p:nvPr/>
        </p:nvSpPr>
        <p:spPr>
          <a:xfrm>
            <a:off x="407126" y="4240889"/>
            <a:ext cx="28001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7690CF"/>
                </a:solidFill>
              </a:rPr>
              <a:t>Telefone</a:t>
            </a:r>
            <a:br>
              <a:rPr lang="pt-BR" sz="1400" b="1" dirty="0">
                <a:solidFill>
                  <a:srgbClr val="7690CF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+55 21 99999-9999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7690CF"/>
                </a:solidFill>
              </a:rPr>
              <a:t>E-mail</a:t>
            </a:r>
            <a:br>
              <a:rPr lang="pt-BR" sz="1400" b="1" dirty="0">
                <a:solidFill>
                  <a:srgbClr val="7690CF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contato@email.com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7690CF"/>
                </a:solidFill>
              </a:rPr>
              <a:t>Website</a:t>
            </a:r>
            <a:br>
              <a:rPr lang="pt-BR" sz="1400" b="1" dirty="0">
                <a:solidFill>
                  <a:srgbClr val="7690CF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seusite.com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4E7733A-651D-E11B-65B7-D4FB96E0EF9B}"/>
              </a:ext>
            </a:extLst>
          </p:cNvPr>
          <p:cNvGrpSpPr/>
          <p:nvPr/>
        </p:nvGrpSpPr>
        <p:grpSpPr>
          <a:xfrm>
            <a:off x="865575" y="6083469"/>
            <a:ext cx="1883226" cy="296232"/>
            <a:chOff x="477808" y="5896800"/>
            <a:chExt cx="2632657" cy="414118"/>
          </a:xfrm>
        </p:grpSpPr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9D2C4D80-6FEC-2796-8E91-6B470E473D08}"/>
                </a:ext>
              </a:extLst>
            </p:cNvPr>
            <p:cNvSpPr/>
            <p:nvPr/>
          </p:nvSpPr>
          <p:spPr>
            <a:xfrm>
              <a:off x="1587078" y="5896800"/>
              <a:ext cx="414118" cy="414118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238125 w 476250"/>
                <a:gd name="connsiteY3" fmla="*/ 476250 h 476250"/>
                <a:gd name="connsiteX4" fmla="*/ 238125 w 476250"/>
                <a:gd name="connsiteY4" fmla="*/ 476250 h 476250"/>
                <a:gd name="connsiteX5" fmla="*/ 476250 w 476250"/>
                <a:gd name="connsiteY5" fmla="*/ 238125 h 476250"/>
                <a:gd name="connsiteX6" fmla="*/ 238125 w 476250"/>
                <a:gd name="connsiteY6" fmla="*/ 0 h 476250"/>
                <a:gd name="connsiteX7" fmla="*/ 370522 w 476250"/>
                <a:gd name="connsiteY7" fmla="*/ 155258 h 476250"/>
                <a:gd name="connsiteX8" fmla="*/ 369570 w 476250"/>
                <a:gd name="connsiteY8" fmla="*/ 159068 h 476250"/>
                <a:gd name="connsiteX9" fmla="*/ 348615 w 476250"/>
                <a:gd name="connsiteY9" fmla="*/ 180975 h 476250"/>
                <a:gd name="connsiteX10" fmla="*/ 345757 w 476250"/>
                <a:gd name="connsiteY10" fmla="*/ 184785 h 476250"/>
                <a:gd name="connsiteX11" fmla="*/ 302895 w 476250"/>
                <a:gd name="connsiteY11" fmla="*/ 303848 h 476250"/>
                <a:gd name="connsiteX12" fmla="*/ 147638 w 476250"/>
                <a:gd name="connsiteY12" fmla="*/ 340043 h 476250"/>
                <a:gd name="connsiteX13" fmla="*/ 117157 w 476250"/>
                <a:gd name="connsiteY13" fmla="*/ 327660 h 476250"/>
                <a:gd name="connsiteX14" fmla="*/ 107632 w 476250"/>
                <a:gd name="connsiteY14" fmla="*/ 321945 h 476250"/>
                <a:gd name="connsiteX15" fmla="*/ 106680 w 476250"/>
                <a:gd name="connsiteY15" fmla="*/ 320040 h 476250"/>
                <a:gd name="connsiteX16" fmla="*/ 110490 w 476250"/>
                <a:gd name="connsiteY16" fmla="*/ 320040 h 476250"/>
                <a:gd name="connsiteX17" fmla="*/ 155257 w 476250"/>
                <a:gd name="connsiteY17" fmla="*/ 314325 h 476250"/>
                <a:gd name="connsiteX18" fmla="*/ 184785 w 476250"/>
                <a:gd name="connsiteY18" fmla="*/ 299085 h 476250"/>
                <a:gd name="connsiteX19" fmla="*/ 184785 w 476250"/>
                <a:gd name="connsiteY19" fmla="*/ 299085 h 476250"/>
                <a:gd name="connsiteX20" fmla="*/ 179070 w 476250"/>
                <a:gd name="connsiteY20" fmla="*/ 298133 h 476250"/>
                <a:gd name="connsiteX21" fmla="*/ 135255 w 476250"/>
                <a:gd name="connsiteY21" fmla="*/ 261938 h 476250"/>
                <a:gd name="connsiteX22" fmla="*/ 137160 w 476250"/>
                <a:gd name="connsiteY22" fmla="*/ 260033 h 476250"/>
                <a:gd name="connsiteX23" fmla="*/ 158115 w 476250"/>
                <a:gd name="connsiteY23" fmla="*/ 259080 h 476250"/>
                <a:gd name="connsiteX24" fmla="*/ 151447 w 476250"/>
                <a:gd name="connsiteY24" fmla="*/ 257175 h 476250"/>
                <a:gd name="connsiteX25" fmla="*/ 117157 w 476250"/>
                <a:gd name="connsiteY25" fmla="*/ 212408 h 476250"/>
                <a:gd name="connsiteX26" fmla="*/ 117157 w 476250"/>
                <a:gd name="connsiteY26" fmla="*/ 205740 h 476250"/>
                <a:gd name="connsiteX27" fmla="*/ 119063 w 476250"/>
                <a:gd name="connsiteY27" fmla="*/ 204788 h 476250"/>
                <a:gd name="connsiteX28" fmla="*/ 140018 w 476250"/>
                <a:gd name="connsiteY28" fmla="*/ 210503 h 476250"/>
                <a:gd name="connsiteX29" fmla="*/ 133350 w 476250"/>
                <a:gd name="connsiteY29" fmla="*/ 204788 h 476250"/>
                <a:gd name="connsiteX30" fmla="*/ 123825 w 476250"/>
                <a:gd name="connsiteY30" fmla="*/ 139065 h 476250"/>
                <a:gd name="connsiteX31" fmla="*/ 126682 w 476250"/>
                <a:gd name="connsiteY31" fmla="*/ 139065 h 476250"/>
                <a:gd name="connsiteX32" fmla="*/ 236220 w 476250"/>
                <a:gd name="connsiteY32" fmla="*/ 194310 h 476250"/>
                <a:gd name="connsiteX33" fmla="*/ 237172 w 476250"/>
                <a:gd name="connsiteY33" fmla="*/ 193358 h 476250"/>
                <a:gd name="connsiteX34" fmla="*/ 238125 w 476250"/>
                <a:gd name="connsiteY34" fmla="*/ 170498 h 476250"/>
                <a:gd name="connsiteX35" fmla="*/ 248603 w 476250"/>
                <a:gd name="connsiteY35" fmla="*/ 148590 h 476250"/>
                <a:gd name="connsiteX36" fmla="*/ 266700 w 476250"/>
                <a:gd name="connsiteY36" fmla="*/ 134303 h 476250"/>
                <a:gd name="connsiteX37" fmla="*/ 288607 w 476250"/>
                <a:gd name="connsiteY37" fmla="*/ 127635 h 476250"/>
                <a:gd name="connsiteX38" fmla="*/ 312420 w 476250"/>
                <a:gd name="connsiteY38" fmla="*/ 131445 h 476250"/>
                <a:gd name="connsiteX39" fmla="*/ 327660 w 476250"/>
                <a:gd name="connsiteY39" fmla="*/ 140970 h 476250"/>
                <a:gd name="connsiteX40" fmla="*/ 330518 w 476250"/>
                <a:gd name="connsiteY40" fmla="*/ 143828 h 476250"/>
                <a:gd name="connsiteX41" fmla="*/ 332422 w 476250"/>
                <a:gd name="connsiteY41" fmla="*/ 144780 h 476250"/>
                <a:gd name="connsiteX42" fmla="*/ 363855 w 476250"/>
                <a:gd name="connsiteY42" fmla="*/ 132398 h 476250"/>
                <a:gd name="connsiteX43" fmla="*/ 364807 w 476250"/>
                <a:gd name="connsiteY43" fmla="*/ 132398 h 476250"/>
                <a:gd name="connsiteX44" fmla="*/ 364807 w 476250"/>
                <a:gd name="connsiteY44" fmla="*/ 133350 h 476250"/>
                <a:gd name="connsiteX45" fmla="*/ 356235 w 476250"/>
                <a:gd name="connsiteY45" fmla="*/ 149543 h 476250"/>
                <a:gd name="connsiteX46" fmla="*/ 342900 w 476250"/>
                <a:gd name="connsiteY46" fmla="*/ 160973 h 476250"/>
                <a:gd name="connsiteX47" fmla="*/ 369570 w 476250"/>
                <a:gd name="connsiteY47" fmla="*/ 153353 h 476250"/>
                <a:gd name="connsiteX48" fmla="*/ 370522 w 476250"/>
                <a:gd name="connsiteY48" fmla="*/ 155258 h 476250"/>
                <a:gd name="connsiteX49" fmla="*/ 370522 w 476250"/>
                <a:gd name="connsiteY49" fmla="*/ 15525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70522" y="155258"/>
                  </a:moveTo>
                  <a:cubicBezTo>
                    <a:pt x="370522" y="156210"/>
                    <a:pt x="370522" y="157163"/>
                    <a:pt x="369570" y="159068"/>
                  </a:cubicBezTo>
                  <a:cubicBezTo>
                    <a:pt x="363855" y="167640"/>
                    <a:pt x="356235" y="175260"/>
                    <a:pt x="348615" y="180975"/>
                  </a:cubicBezTo>
                  <a:cubicBezTo>
                    <a:pt x="347663" y="181928"/>
                    <a:pt x="345757" y="182880"/>
                    <a:pt x="345757" y="184785"/>
                  </a:cubicBezTo>
                  <a:cubicBezTo>
                    <a:pt x="345757" y="228600"/>
                    <a:pt x="334328" y="272415"/>
                    <a:pt x="302895" y="303848"/>
                  </a:cubicBezTo>
                  <a:cubicBezTo>
                    <a:pt x="261938" y="343853"/>
                    <a:pt x="200978" y="355283"/>
                    <a:pt x="147638" y="340043"/>
                  </a:cubicBezTo>
                  <a:cubicBezTo>
                    <a:pt x="137160" y="337185"/>
                    <a:pt x="127635" y="333375"/>
                    <a:pt x="117157" y="327660"/>
                  </a:cubicBezTo>
                  <a:cubicBezTo>
                    <a:pt x="114300" y="325755"/>
                    <a:pt x="110490" y="323850"/>
                    <a:pt x="107632" y="321945"/>
                  </a:cubicBezTo>
                  <a:cubicBezTo>
                    <a:pt x="106680" y="320993"/>
                    <a:pt x="106680" y="320993"/>
                    <a:pt x="106680" y="320040"/>
                  </a:cubicBezTo>
                  <a:cubicBezTo>
                    <a:pt x="107632" y="320040"/>
                    <a:pt x="107632" y="320040"/>
                    <a:pt x="110490" y="320040"/>
                  </a:cubicBezTo>
                  <a:cubicBezTo>
                    <a:pt x="125730" y="321945"/>
                    <a:pt x="140970" y="319088"/>
                    <a:pt x="155257" y="314325"/>
                  </a:cubicBezTo>
                  <a:cubicBezTo>
                    <a:pt x="162878" y="311468"/>
                    <a:pt x="180022" y="305753"/>
                    <a:pt x="184785" y="299085"/>
                  </a:cubicBezTo>
                  <a:cubicBezTo>
                    <a:pt x="184785" y="299085"/>
                    <a:pt x="184785" y="299085"/>
                    <a:pt x="184785" y="299085"/>
                  </a:cubicBezTo>
                  <a:cubicBezTo>
                    <a:pt x="182880" y="299085"/>
                    <a:pt x="180975" y="299085"/>
                    <a:pt x="179070" y="298133"/>
                  </a:cubicBezTo>
                  <a:cubicBezTo>
                    <a:pt x="164782" y="294323"/>
                    <a:pt x="144780" y="286703"/>
                    <a:pt x="135255" y="261938"/>
                  </a:cubicBezTo>
                  <a:cubicBezTo>
                    <a:pt x="134303" y="260033"/>
                    <a:pt x="135255" y="260033"/>
                    <a:pt x="137160" y="260033"/>
                  </a:cubicBezTo>
                  <a:cubicBezTo>
                    <a:pt x="149543" y="260985"/>
                    <a:pt x="153353" y="260033"/>
                    <a:pt x="158115" y="259080"/>
                  </a:cubicBezTo>
                  <a:cubicBezTo>
                    <a:pt x="156210" y="259080"/>
                    <a:pt x="153353" y="258128"/>
                    <a:pt x="151447" y="257175"/>
                  </a:cubicBezTo>
                  <a:cubicBezTo>
                    <a:pt x="133350" y="250508"/>
                    <a:pt x="119063" y="232410"/>
                    <a:pt x="117157" y="212408"/>
                  </a:cubicBezTo>
                  <a:cubicBezTo>
                    <a:pt x="117157" y="210503"/>
                    <a:pt x="117157" y="208598"/>
                    <a:pt x="117157" y="205740"/>
                  </a:cubicBezTo>
                  <a:cubicBezTo>
                    <a:pt x="117157" y="203835"/>
                    <a:pt x="118110" y="203835"/>
                    <a:pt x="119063" y="204788"/>
                  </a:cubicBezTo>
                  <a:cubicBezTo>
                    <a:pt x="128588" y="209550"/>
                    <a:pt x="139065" y="210503"/>
                    <a:pt x="140018" y="210503"/>
                  </a:cubicBezTo>
                  <a:cubicBezTo>
                    <a:pt x="138113" y="208598"/>
                    <a:pt x="135255" y="206693"/>
                    <a:pt x="133350" y="204788"/>
                  </a:cubicBezTo>
                  <a:cubicBezTo>
                    <a:pt x="117157" y="189548"/>
                    <a:pt x="111443" y="159068"/>
                    <a:pt x="123825" y="139065"/>
                  </a:cubicBezTo>
                  <a:cubicBezTo>
                    <a:pt x="124778" y="137160"/>
                    <a:pt x="125730" y="137160"/>
                    <a:pt x="126682" y="139065"/>
                  </a:cubicBezTo>
                  <a:cubicBezTo>
                    <a:pt x="156210" y="172403"/>
                    <a:pt x="192405" y="187643"/>
                    <a:pt x="236220" y="194310"/>
                  </a:cubicBezTo>
                  <a:cubicBezTo>
                    <a:pt x="237172" y="194310"/>
                    <a:pt x="237172" y="194310"/>
                    <a:pt x="237172" y="193358"/>
                  </a:cubicBezTo>
                  <a:cubicBezTo>
                    <a:pt x="236220" y="185738"/>
                    <a:pt x="236220" y="178118"/>
                    <a:pt x="238125" y="170498"/>
                  </a:cubicBezTo>
                  <a:cubicBezTo>
                    <a:pt x="240030" y="162878"/>
                    <a:pt x="243840" y="155258"/>
                    <a:pt x="248603" y="148590"/>
                  </a:cubicBezTo>
                  <a:cubicBezTo>
                    <a:pt x="253365" y="142875"/>
                    <a:pt x="260032" y="137160"/>
                    <a:pt x="266700" y="134303"/>
                  </a:cubicBezTo>
                  <a:cubicBezTo>
                    <a:pt x="273368" y="130493"/>
                    <a:pt x="280988" y="128588"/>
                    <a:pt x="288607" y="127635"/>
                  </a:cubicBezTo>
                  <a:cubicBezTo>
                    <a:pt x="296228" y="126683"/>
                    <a:pt x="304800" y="128588"/>
                    <a:pt x="312420" y="131445"/>
                  </a:cubicBezTo>
                  <a:cubicBezTo>
                    <a:pt x="318135" y="133350"/>
                    <a:pt x="322897" y="137160"/>
                    <a:pt x="327660" y="140970"/>
                  </a:cubicBezTo>
                  <a:cubicBezTo>
                    <a:pt x="328613" y="141923"/>
                    <a:pt x="329565" y="142875"/>
                    <a:pt x="330518" y="143828"/>
                  </a:cubicBezTo>
                  <a:cubicBezTo>
                    <a:pt x="331470" y="144780"/>
                    <a:pt x="331470" y="144780"/>
                    <a:pt x="332422" y="144780"/>
                  </a:cubicBezTo>
                  <a:cubicBezTo>
                    <a:pt x="343853" y="141923"/>
                    <a:pt x="354330" y="138113"/>
                    <a:pt x="363855" y="132398"/>
                  </a:cubicBezTo>
                  <a:cubicBezTo>
                    <a:pt x="363855" y="132398"/>
                    <a:pt x="364807" y="132398"/>
                    <a:pt x="364807" y="132398"/>
                  </a:cubicBezTo>
                  <a:cubicBezTo>
                    <a:pt x="364807" y="132398"/>
                    <a:pt x="364807" y="133350"/>
                    <a:pt x="364807" y="133350"/>
                  </a:cubicBezTo>
                  <a:cubicBezTo>
                    <a:pt x="362903" y="139065"/>
                    <a:pt x="360045" y="144780"/>
                    <a:pt x="356235" y="149543"/>
                  </a:cubicBezTo>
                  <a:cubicBezTo>
                    <a:pt x="353378" y="152400"/>
                    <a:pt x="347663" y="160020"/>
                    <a:pt x="342900" y="160973"/>
                  </a:cubicBezTo>
                  <a:cubicBezTo>
                    <a:pt x="352425" y="159068"/>
                    <a:pt x="360997" y="157163"/>
                    <a:pt x="369570" y="153353"/>
                  </a:cubicBezTo>
                  <a:cubicBezTo>
                    <a:pt x="370522" y="155258"/>
                    <a:pt x="370522" y="154305"/>
                    <a:pt x="370522" y="155258"/>
                  </a:cubicBezTo>
                  <a:cubicBezTo>
                    <a:pt x="370522" y="155258"/>
                    <a:pt x="370522" y="155258"/>
                    <a:pt x="370522" y="1552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37" name="Gráfico 17">
              <a:extLst>
                <a:ext uri="{FF2B5EF4-FFF2-40B4-BE49-F238E27FC236}">
                  <a16:creationId xmlns:a16="http://schemas.microsoft.com/office/drawing/2014/main" id="{E6AE01B7-029F-E139-C680-AC065715B636}"/>
                </a:ext>
              </a:extLst>
            </p:cNvPr>
            <p:cNvGrpSpPr/>
            <p:nvPr/>
          </p:nvGrpSpPr>
          <p:grpSpPr>
            <a:xfrm>
              <a:off x="477808" y="5896800"/>
              <a:ext cx="414118" cy="414118"/>
              <a:chOff x="2190750" y="3190875"/>
              <a:chExt cx="476250" cy="476250"/>
            </a:xfrm>
            <a:solidFill>
              <a:schemeClr val="bg1"/>
            </a:solidFill>
          </p:grpSpPr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5D0AC856-08D0-2F50-920C-D897BC5A3134}"/>
                  </a:ext>
                </a:extLst>
              </p:cNvPr>
              <p:cNvSpPr/>
              <p:nvPr/>
            </p:nvSpPr>
            <p:spPr>
              <a:xfrm>
                <a:off x="2190750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238125 w 476250"/>
                  <a:gd name="connsiteY1" fmla="*/ 0 h 476250"/>
                  <a:gd name="connsiteX2" fmla="*/ 0 w 476250"/>
                  <a:gd name="connsiteY2" fmla="*/ 238125 h 476250"/>
                  <a:gd name="connsiteX3" fmla="*/ 238125 w 476250"/>
                  <a:gd name="connsiteY3" fmla="*/ 476250 h 476250"/>
                  <a:gd name="connsiteX4" fmla="*/ 238125 w 476250"/>
                  <a:gd name="connsiteY4" fmla="*/ 476250 h 476250"/>
                  <a:gd name="connsiteX5" fmla="*/ 476250 w 476250"/>
                  <a:gd name="connsiteY5" fmla="*/ 238125 h 476250"/>
                  <a:gd name="connsiteX6" fmla="*/ 238125 w 476250"/>
                  <a:gd name="connsiteY6" fmla="*/ 0 h 476250"/>
                  <a:gd name="connsiteX7" fmla="*/ 239078 w 476250"/>
                  <a:gd name="connsiteY7" fmla="*/ 376238 h 476250"/>
                  <a:gd name="connsiteX8" fmla="*/ 172403 w 476250"/>
                  <a:gd name="connsiteY8" fmla="*/ 359093 h 476250"/>
                  <a:gd name="connsiteX9" fmla="*/ 96203 w 476250"/>
                  <a:gd name="connsiteY9" fmla="*/ 379095 h 476250"/>
                  <a:gd name="connsiteX10" fmla="*/ 116205 w 476250"/>
                  <a:gd name="connsiteY10" fmla="*/ 303848 h 476250"/>
                  <a:gd name="connsiteX11" fmla="*/ 99060 w 476250"/>
                  <a:gd name="connsiteY11" fmla="*/ 236220 h 476250"/>
                  <a:gd name="connsiteX12" fmla="*/ 238125 w 476250"/>
                  <a:gd name="connsiteY12" fmla="*/ 97155 h 476250"/>
                  <a:gd name="connsiteX13" fmla="*/ 377190 w 476250"/>
                  <a:gd name="connsiteY13" fmla="*/ 236220 h 476250"/>
                  <a:gd name="connsiteX14" fmla="*/ 239078 w 476250"/>
                  <a:gd name="connsiteY14" fmla="*/ 376238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lnTo>
                      <a:pt x="238125" y="0"/>
                    </a:lnTo>
                    <a:cubicBezTo>
                      <a:pt x="106680" y="0"/>
                      <a:pt x="0" y="106680"/>
                      <a:pt x="0" y="238125"/>
                    </a:cubicBezTo>
                    <a:cubicBezTo>
                      <a:pt x="0" y="369570"/>
                      <a:pt x="106680" y="476250"/>
                      <a:pt x="238125" y="476250"/>
                    </a:cubicBezTo>
                    <a:lnTo>
                      <a:pt x="238125" y="476250"/>
                    </a:lnTo>
                    <a:cubicBezTo>
                      <a:pt x="369570" y="476250"/>
                      <a:pt x="476250" y="369570"/>
                      <a:pt x="476250" y="238125"/>
                    </a:cubicBez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239078" y="376238"/>
                    </a:moveTo>
                    <a:cubicBezTo>
                      <a:pt x="216218" y="376238"/>
                      <a:pt x="193358" y="370523"/>
                      <a:pt x="172403" y="359093"/>
                    </a:cubicBezTo>
                    <a:lnTo>
                      <a:pt x="96203" y="379095"/>
                    </a:lnTo>
                    <a:lnTo>
                      <a:pt x="116205" y="303848"/>
                    </a:lnTo>
                    <a:cubicBezTo>
                      <a:pt x="104775" y="282893"/>
                      <a:pt x="99060" y="260033"/>
                      <a:pt x="99060" y="236220"/>
                    </a:cubicBezTo>
                    <a:cubicBezTo>
                      <a:pt x="99060" y="159068"/>
                      <a:pt x="161925" y="97155"/>
                      <a:pt x="238125" y="97155"/>
                    </a:cubicBezTo>
                    <a:cubicBezTo>
                      <a:pt x="315278" y="97155"/>
                      <a:pt x="377190" y="160020"/>
                      <a:pt x="377190" y="236220"/>
                    </a:cubicBezTo>
                    <a:cubicBezTo>
                      <a:pt x="379095" y="313373"/>
                      <a:pt x="316230" y="376238"/>
                      <a:pt x="239078" y="3762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388E3566-E2C4-AB23-040E-3FDBF52C8C08}"/>
                  </a:ext>
                </a:extLst>
              </p:cNvPr>
              <p:cNvSpPr/>
              <p:nvPr/>
            </p:nvSpPr>
            <p:spPr>
              <a:xfrm>
                <a:off x="2316479" y="3313747"/>
                <a:ext cx="226695" cy="226695"/>
              </a:xfrm>
              <a:custGeom>
                <a:avLst/>
                <a:gdLst>
                  <a:gd name="connsiteX0" fmla="*/ 113348 w 226695"/>
                  <a:gd name="connsiteY0" fmla="*/ 0 h 226695"/>
                  <a:gd name="connsiteX1" fmla="*/ 0 w 226695"/>
                  <a:gd name="connsiteY1" fmla="*/ 113348 h 226695"/>
                  <a:gd name="connsiteX2" fmla="*/ 16192 w 226695"/>
                  <a:gd name="connsiteY2" fmla="*/ 172403 h 226695"/>
                  <a:gd name="connsiteX3" fmla="*/ 19050 w 226695"/>
                  <a:gd name="connsiteY3" fmla="*/ 177165 h 226695"/>
                  <a:gd name="connsiteX4" fmla="*/ 7620 w 226695"/>
                  <a:gd name="connsiteY4" fmla="*/ 219075 h 226695"/>
                  <a:gd name="connsiteX5" fmla="*/ 50483 w 226695"/>
                  <a:gd name="connsiteY5" fmla="*/ 207645 h 226695"/>
                  <a:gd name="connsiteX6" fmla="*/ 55245 w 226695"/>
                  <a:gd name="connsiteY6" fmla="*/ 210503 h 226695"/>
                  <a:gd name="connsiteX7" fmla="*/ 113348 w 226695"/>
                  <a:gd name="connsiteY7" fmla="*/ 226695 h 226695"/>
                  <a:gd name="connsiteX8" fmla="*/ 226695 w 226695"/>
                  <a:gd name="connsiteY8" fmla="*/ 113348 h 226695"/>
                  <a:gd name="connsiteX9" fmla="*/ 113348 w 226695"/>
                  <a:gd name="connsiteY9" fmla="*/ 0 h 226695"/>
                  <a:gd name="connsiteX10" fmla="*/ 180022 w 226695"/>
                  <a:gd name="connsiteY10" fmla="*/ 156210 h 226695"/>
                  <a:gd name="connsiteX11" fmla="*/ 154305 w 226695"/>
                  <a:gd name="connsiteY11" fmla="*/ 175260 h 226695"/>
                  <a:gd name="connsiteX12" fmla="*/ 126683 w 226695"/>
                  <a:gd name="connsiteY12" fmla="*/ 170498 h 226695"/>
                  <a:gd name="connsiteX13" fmla="*/ 102870 w 226695"/>
                  <a:gd name="connsiteY13" fmla="*/ 159068 h 226695"/>
                  <a:gd name="connsiteX14" fmla="*/ 64770 w 226695"/>
                  <a:gd name="connsiteY14" fmla="*/ 123825 h 226695"/>
                  <a:gd name="connsiteX15" fmla="*/ 56198 w 226695"/>
                  <a:gd name="connsiteY15" fmla="*/ 110490 h 226695"/>
                  <a:gd name="connsiteX16" fmla="*/ 47625 w 226695"/>
                  <a:gd name="connsiteY16" fmla="*/ 90488 h 226695"/>
                  <a:gd name="connsiteX17" fmla="*/ 46673 w 226695"/>
                  <a:gd name="connsiteY17" fmla="*/ 81915 h 226695"/>
                  <a:gd name="connsiteX18" fmla="*/ 59055 w 226695"/>
                  <a:gd name="connsiteY18" fmla="*/ 54293 h 226695"/>
                  <a:gd name="connsiteX19" fmla="*/ 76200 w 226695"/>
                  <a:gd name="connsiteY19" fmla="*/ 51435 h 226695"/>
                  <a:gd name="connsiteX20" fmla="*/ 87630 w 226695"/>
                  <a:gd name="connsiteY20" fmla="*/ 68580 h 226695"/>
                  <a:gd name="connsiteX21" fmla="*/ 91440 w 226695"/>
                  <a:gd name="connsiteY21" fmla="*/ 84773 h 226695"/>
                  <a:gd name="connsiteX22" fmla="*/ 82868 w 226695"/>
                  <a:gd name="connsiteY22" fmla="*/ 98108 h 226695"/>
                  <a:gd name="connsiteX23" fmla="*/ 81915 w 226695"/>
                  <a:gd name="connsiteY23" fmla="*/ 105728 h 226695"/>
                  <a:gd name="connsiteX24" fmla="*/ 126683 w 226695"/>
                  <a:gd name="connsiteY24" fmla="*/ 144780 h 226695"/>
                  <a:gd name="connsiteX25" fmla="*/ 133350 w 226695"/>
                  <a:gd name="connsiteY25" fmla="*/ 143828 h 226695"/>
                  <a:gd name="connsiteX26" fmla="*/ 144780 w 226695"/>
                  <a:gd name="connsiteY26" fmla="*/ 129540 h 226695"/>
                  <a:gd name="connsiteX27" fmla="*/ 164783 w 226695"/>
                  <a:gd name="connsiteY27" fmla="*/ 134303 h 226695"/>
                  <a:gd name="connsiteX28" fmla="*/ 180975 w 226695"/>
                  <a:gd name="connsiteY28" fmla="*/ 147638 h 226695"/>
                  <a:gd name="connsiteX29" fmla="*/ 180022 w 226695"/>
                  <a:gd name="connsiteY29" fmla="*/ 156210 h 22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26695" h="226695">
                    <a:moveTo>
                      <a:pt x="113348" y="0"/>
                    </a:moveTo>
                    <a:cubicBezTo>
                      <a:pt x="51435" y="0"/>
                      <a:pt x="0" y="50483"/>
                      <a:pt x="0" y="113348"/>
                    </a:cubicBezTo>
                    <a:cubicBezTo>
                      <a:pt x="0" y="134303"/>
                      <a:pt x="5715" y="154305"/>
                      <a:pt x="16192" y="172403"/>
                    </a:cubicBezTo>
                    <a:lnTo>
                      <a:pt x="19050" y="177165"/>
                    </a:lnTo>
                    <a:lnTo>
                      <a:pt x="7620" y="219075"/>
                    </a:lnTo>
                    <a:lnTo>
                      <a:pt x="50483" y="207645"/>
                    </a:lnTo>
                    <a:lnTo>
                      <a:pt x="55245" y="210503"/>
                    </a:lnTo>
                    <a:cubicBezTo>
                      <a:pt x="72390" y="220980"/>
                      <a:pt x="92393" y="226695"/>
                      <a:pt x="113348" y="226695"/>
                    </a:cubicBezTo>
                    <a:cubicBezTo>
                      <a:pt x="175260" y="226695"/>
                      <a:pt x="226695" y="176213"/>
                      <a:pt x="226695" y="113348"/>
                    </a:cubicBezTo>
                    <a:cubicBezTo>
                      <a:pt x="226695" y="51435"/>
                      <a:pt x="176213" y="0"/>
                      <a:pt x="113348" y="0"/>
                    </a:cubicBezTo>
                    <a:close/>
                    <a:moveTo>
                      <a:pt x="180022" y="156210"/>
                    </a:moveTo>
                    <a:cubicBezTo>
                      <a:pt x="176213" y="166688"/>
                      <a:pt x="165735" y="173355"/>
                      <a:pt x="154305" y="175260"/>
                    </a:cubicBezTo>
                    <a:cubicBezTo>
                      <a:pt x="143828" y="177165"/>
                      <a:pt x="136208" y="174308"/>
                      <a:pt x="126683" y="170498"/>
                    </a:cubicBezTo>
                    <a:cubicBezTo>
                      <a:pt x="118110" y="167640"/>
                      <a:pt x="110490" y="163830"/>
                      <a:pt x="102870" y="159068"/>
                    </a:cubicBezTo>
                    <a:cubicBezTo>
                      <a:pt x="87630" y="149543"/>
                      <a:pt x="75248" y="137160"/>
                      <a:pt x="64770" y="123825"/>
                    </a:cubicBezTo>
                    <a:cubicBezTo>
                      <a:pt x="61913" y="119063"/>
                      <a:pt x="59055" y="115253"/>
                      <a:pt x="56198" y="110490"/>
                    </a:cubicBezTo>
                    <a:cubicBezTo>
                      <a:pt x="52388" y="104775"/>
                      <a:pt x="49530" y="98108"/>
                      <a:pt x="47625" y="90488"/>
                    </a:cubicBezTo>
                    <a:cubicBezTo>
                      <a:pt x="46673" y="87630"/>
                      <a:pt x="46673" y="84773"/>
                      <a:pt x="46673" y="81915"/>
                    </a:cubicBezTo>
                    <a:cubicBezTo>
                      <a:pt x="46673" y="71438"/>
                      <a:pt x="50483" y="60960"/>
                      <a:pt x="59055" y="54293"/>
                    </a:cubicBezTo>
                    <a:cubicBezTo>
                      <a:pt x="63818" y="50483"/>
                      <a:pt x="71438" y="48578"/>
                      <a:pt x="76200" y="51435"/>
                    </a:cubicBezTo>
                    <a:cubicBezTo>
                      <a:pt x="81915" y="54293"/>
                      <a:pt x="84773" y="62865"/>
                      <a:pt x="87630" y="68580"/>
                    </a:cubicBezTo>
                    <a:cubicBezTo>
                      <a:pt x="89535" y="73343"/>
                      <a:pt x="92393" y="79058"/>
                      <a:pt x="91440" y="84773"/>
                    </a:cubicBezTo>
                    <a:cubicBezTo>
                      <a:pt x="90488" y="89535"/>
                      <a:pt x="86677" y="94298"/>
                      <a:pt x="82868" y="98108"/>
                    </a:cubicBezTo>
                    <a:cubicBezTo>
                      <a:pt x="80963" y="100965"/>
                      <a:pt x="80010" y="102870"/>
                      <a:pt x="81915" y="105728"/>
                    </a:cubicBezTo>
                    <a:cubicBezTo>
                      <a:pt x="92393" y="123825"/>
                      <a:pt x="107633" y="136208"/>
                      <a:pt x="126683" y="144780"/>
                    </a:cubicBezTo>
                    <a:cubicBezTo>
                      <a:pt x="129540" y="145733"/>
                      <a:pt x="131445" y="145733"/>
                      <a:pt x="133350" y="143828"/>
                    </a:cubicBezTo>
                    <a:cubicBezTo>
                      <a:pt x="137160" y="140018"/>
                      <a:pt x="140018" y="131445"/>
                      <a:pt x="144780" y="129540"/>
                    </a:cubicBezTo>
                    <a:cubicBezTo>
                      <a:pt x="151448" y="126683"/>
                      <a:pt x="159068" y="130493"/>
                      <a:pt x="164783" y="134303"/>
                    </a:cubicBezTo>
                    <a:cubicBezTo>
                      <a:pt x="170498" y="137160"/>
                      <a:pt x="179070" y="140970"/>
                      <a:pt x="180975" y="147638"/>
                    </a:cubicBezTo>
                    <a:cubicBezTo>
                      <a:pt x="181928" y="149543"/>
                      <a:pt x="180975" y="153353"/>
                      <a:pt x="180022" y="1562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38" name="Gráfico 17">
              <a:extLst>
                <a:ext uri="{FF2B5EF4-FFF2-40B4-BE49-F238E27FC236}">
                  <a16:creationId xmlns:a16="http://schemas.microsoft.com/office/drawing/2014/main" id="{45D80B2E-C34F-A9DA-D813-0E1B4D9C694F}"/>
                </a:ext>
              </a:extLst>
            </p:cNvPr>
            <p:cNvGrpSpPr/>
            <p:nvPr/>
          </p:nvGrpSpPr>
          <p:grpSpPr>
            <a:xfrm>
              <a:off x="1032443" y="5896800"/>
              <a:ext cx="414118" cy="414118"/>
              <a:chOff x="4191000" y="3190875"/>
              <a:chExt cx="476250" cy="476250"/>
            </a:xfrm>
            <a:solidFill>
              <a:schemeClr val="bg1"/>
            </a:solidFill>
          </p:grpSpPr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AEE0628F-40F8-417F-A9A4-4BD11CBA3F6B}"/>
                  </a:ext>
                </a:extLst>
              </p:cNvPr>
              <p:cNvSpPr/>
              <p:nvPr/>
            </p:nvSpPr>
            <p:spPr>
              <a:xfrm>
                <a:off x="4385309" y="3384232"/>
                <a:ext cx="89535" cy="89535"/>
              </a:xfrm>
              <a:custGeom>
                <a:avLst/>
                <a:gdLst>
                  <a:gd name="connsiteX0" fmla="*/ 44768 w 89535"/>
                  <a:gd name="connsiteY0" fmla="*/ 0 h 89535"/>
                  <a:gd name="connsiteX1" fmla="*/ 0 w 89535"/>
                  <a:gd name="connsiteY1" fmla="*/ 44768 h 89535"/>
                  <a:gd name="connsiteX2" fmla="*/ 44768 w 89535"/>
                  <a:gd name="connsiteY2" fmla="*/ 89535 h 89535"/>
                  <a:gd name="connsiteX3" fmla="*/ 89535 w 89535"/>
                  <a:gd name="connsiteY3" fmla="*/ 44768 h 89535"/>
                  <a:gd name="connsiteX4" fmla="*/ 44768 w 89535"/>
                  <a:gd name="connsiteY4" fmla="*/ 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535" h="89535">
                    <a:moveTo>
                      <a:pt x="44768" y="0"/>
                    </a:moveTo>
                    <a:cubicBezTo>
                      <a:pt x="20003" y="0"/>
                      <a:pt x="0" y="20003"/>
                      <a:pt x="0" y="44768"/>
                    </a:cubicBezTo>
                    <a:cubicBezTo>
                      <a:pt x="0" y="69533"/>
                      <a:pt x="20003" y="89535"/>
                      <a:pt x="44768" y="89535"/>
                    </a:cubicBezTo>
                    <a:cubicBezTo>
                      <a:pt x="69533" y="89535"/>
                      <a:pt x="89535" y="69533"/>
                      <a:pt x="89535" y="44768"/>
                    </a:cubicBezTo>
                    <a:cubicBezTo>
                      <a:pt x="89535" y="20003"/>
                      <a:pt x="69533" y="0"/>
                      <a:pt x="4476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29201C36-BC8F-F786-73C9-C4BF6D184DBD}"/>
                  </a:ext>
                </a:extLst>
              </p:cNvPr>
              <p:cNvSpPr/>
              <p:nvPr/>
            </p:nvSpPr>
            <p:spPr>
              <a:xfrm>
                <a:off x="4312920" y="3313747"/>
                <a:ext cx="232409" cy="231457"/>
              </a:xfrm>
              <a:custGeom>
                <a:avLst/>
                <a:gdLst>
                  <a:gd name="connsiteX0" fmla="*/ 173355 w 232409"/>
                  <a:gd name="connsiteY0" fmla="*/ 0 h 231457"/>
                  <a:gd name="connsiteX1" fmla="*/ 59055 w 232409"/>
                  <a:gd name="connsiteY1" fmla="*/ 0 h 231457"/>
                  <a:gd name="connsiteX2" fmla="*/ 0 w 232409"/>
                  <a:gd name="connsiteY2" fmla="*/ 59055 h 231457"/>
                  <a:gd name="connsiteX3" fmla="*/ 0 w 232409"/>
                  <a:gd name="connsiteY3" fmla="*/ 172403 h 231457"/>
                  <a:gd name="connsiteX4" fmla="*/ 59055 w 232409"/>
                  <a:gd name="connsiteY4" fmla="*/ 231458 h 231457"/>
                  <a:gd name="connsiteX5" fmla="*/ 173355 w 232409"/>
                  <a:gd name="connsiteY5" fmla="*/ 231458 h 231457"/>
                  <a:gd name="connsiteX6" fmla="*/ 232410 w 232409"/>
                  <a:gd name="connsiteY6" fmla="*/ 172403 h 231457"/>
                  <a:gd name="connsiteX7" fmla="*/ 232410 w 232409"/>
                  <a:gd name="connsiteY7" fmla="*/ 58103 h 231457"/>
                  <a:gd name="connsiteX8" fmla="*/ 173355 w 232409"/>
                  <a:gd name="connsiteY8" fmla="*/ 0 h 231457"/>
                  <a:gd name="connsiteX9" fmla="*/ 117158 w 232409"/>
                  <a:gd name="connsiteY9" fmla="*/ 185738 h 231457"/>
                  <a:gd name="connsiteX10" fmla="*/ 46672 w 232409"/>
                  <a:gd name="connsiteY10" fmla="*/ 115253 h 231457"/>
                  <a:gd name="connsiteX11" fmla="*/ 117158 w 232409"/>
                  <a:gd name="connsiteY11" fmla="*/ 44768 h 231457"/>
                  <a:gd name="connsiteX12" fmla="*/ 187642 w 232409"/>
                  <a:gd name="connsiteY12" fmla="*/ 115253 h 231457"/>
                  <a:gd name="connsiteX13" fmla="*/ 117158 w 232409"/>
                  <a:gd name="connsiteY13" fmla="*/ 185738 h 231457"/>
                  <a:gd name="connsiteX14" fmla="*/ 191452 w 232409"/>
                  <a:gd name="connsiteY14" fmla="*/ 57150 h 231457"/>
                  <a:gd name="connsiteX15" fmla="*/ 174308 w 232409"/>
                  <a:gd name="connsiteY15" fmla="*/ 40005 h 231457"/>
                  <a:gd name="connsiteX16" fmla="*/ 191452 w 232409"/>
                  <a:gd name="connsiteY16" fmla="*/ 22860 h 231457"/>
                  <a:gd name="connsiteX17" fmla="*/ 208597 w 232409"/>
                  <a:gd name="connsiteY17" fmla="*/ 40005 h 231457"/>
                  <a:gd name="connsiteX18" fmla="*/ 191452 w 232409"/>
                  <a:gd name="connsiteY18" fmla="*/ 5715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2409" h="231457">
                    <a:moveTo>
                      <a:pt x="173355" y="0"/>
                    </a:moveTo>
                    <a:lnTo>
                      <a:pt x="59055" y="0"/>
                    </a:lnTo>
                    <a:cubicBezTo>
                      <a:pt x="26670" y="0"/>
                      <a:pt x="0" y="26670"/>
                      <a:pt x="0" y="59055"/>
                    </a:cubicBezTo>
                    <a:lnTo>
                      <a:pt x="0" y="172403"/>
                    </a:lnTo>
                    <a:cubicBezTo>
                      <a:pt x="0" y="204788"/>
                      <a:pt x="26670" y="231458"/>
                      <a:pt x="59055" y="231458"/>
                    </a:cubicBezTo>
                    <a:lnTo>
                      <a:pt x="173355" y="231458"/>
                    </a:lnTo>
                    <a:cubicBezTo>
                      <a:pt x="205740" y="231458"/>
                      <a:pt x="232410" y="204788"/>
                      <a:pt x="232410" y="172403"/>
                    </a:cubicBezTo>
                    <a:lnTo>
                      <a:pt x="232410" y="58103"/>
                    </a:lnTo>
                    <a:cubicBezTo>
                      <a:pt x="231458" y="25718"/>
                      <a:pt x="205740" y="0"/>
                      <a:pt x="173355" y="0"/>
                    </a:cubicBezTo>
                    <a:close/>
                    <a:moveTo>
                      <a:pt x="117158" y="185738"/>
                    </a:moveTo>
                    <a:cubicBezTo>
                      <a:pt x="78105" y="185738"/>
                      <a:pt x="46672" y="154305"/>
                      <a:pt x="46672" y="115253"/>
                    </a:cubicBezTo>
                    <a:cubicBezTo>
                      <a:pt x="46672" y="76200"/>
                      <a:pt x="78105" y="44768"/>
                      <a:pt x="117158" y="44768"/>
                    </a:cubicBezTo>
                    <a:cubicBezTo>
                      <a:pt x="156210" y="44768"/>
                      <a:pt x="187642" y="76200"/>
                      <a:pt x="187642" y="115253"/>
                    </a:cubicBezTo>
                    <a:cubicBezTo>
                      <a:pt x="187642" y="154305"/>
                      <a:pt x="156210" y="185738"/>
                      <a:pt x="117158" y="185738"/>
                    </a:cubicBezTo>
                    <a:close/>
                    <a:moveTo>
                      <a:pt x="191452" y="57150"/>
                    </a:moveTo>
                    <a:cubicBezTo>
                      <a:pt x="181927" y="57150"/>
                      <a:pt x="174308" y="49530"/>
                      <a:pt x="174308" y="40005"/>
                    </a:cubicBezTo>
                    <a:cubicBezTo>
                      <a:pt x="174308" y="30480"/>
                      <a:pt x="181927" y="22860"/>
                      <a:pt x="191452" y="22860"/>
                    </a:cubicBezTo>
                    <a:cubicBezTo>
                      <a:pt x="200977" y="22860"/>
                      <a:pt x="208597" y="30480"/>
                      <a:pt x="208597" y="40005"/>
                    </a:cubicBezTo>
                    <a:cubicBezTo>
                      <a:pt x="208597" y="49530"/>
                      <a:pt x="200977" y="57150"/>
                      <a:pt x="191452" y="57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F86CB66E-1165-44CA-1A37-9FCC311A283B}"/>
                  </a:ext>
                </a:extLst>
              </p:cNvPr>
              <p:cNvSpPr/>
              <p:nvPr/>
            </p:nvSpPr>
            <p:spPr>
              <a:xfrm>
                <a:off x="4191000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0 w 476250"/>
                  <a:gd name="connsiteY1" fmla="*/ 238125 h 476250"/>
                  <a:gd name="connsiteX2" fmla="*/ 238125 w 476250"/>
                  <a:gd name="connsiteY2" fmla="*/ 476250 h 476250"/>
                  <a:gd name="connsiteX3" fmla="*/ 476250 w 476250"/>
                  <a:gd name="connsiteY3" fmla="*/ 238125 h 476250"/>
                  <a:gd name="connsiteX4" fmla="*/ 238125 w 476250"/>
                  <a:gd name="connsiteY4" fmla="*/ 0 h 476250"/>
                  <a:gd name="connsiteX5" fmla="*/ 380047 w 476250"/>
                  <a:gd name="connsiteY5" fmla="*/ 295275 h 476250"/>
                  <a:gd name="connsiteX6" fmla="*/ 294322 w 476250"/>
                  <a:gd name="connsiteY6" fmla="*/ 381000 h 476250"/>
                  <a:gd name="connsiteX7" fmla="*/ 180975 w 476250"/>
                  <a:gd name="connsiteY7" fmla="*/ 381000 h 476250"/>
                  <a:gd name="connsiteX8" fmla="*/ 95250 w 476250"/>
                  <a:gd name="connsiteY8" fmla="*/ 295275 h 476250"/>
                  <a:gd name="connsiteX9" fmla="*/ 95250 w 476250"/>
                  <a:gd name="connsiteY9" fmla="*/ 180975 h 476250"/>
                  <a:gd name="connsiteX10" fmla="*/ 180975 w 476250"/>
                  <a:gd name="connsiteY10" fmla="*/ 95250 h 476250"/>
                  <a:gd name="connsiteX11" fmla="*/ 295275 w 476250"/>
                  <a:gd name="connsiteY11" fmla="*/ 95250 h 476250"/>
                  <a:gd name="connsiteX12" fmla="*/ 381000 w 476250"/>
                  <a:gd name="connsiteY12" fmla="*/ 180975 h 476250"/>
                  <a:gd name="connsiteX13" fmla="*/ 381000 w 476250"/>
                  <a:gd name="connsiteY13" fmla="*/ 29527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cubicBezTo>
                      <a:pt x="106680" y="0"/>
                      <a:pt x="0" y="106680"/>
                      <a:pt x="0" y="238125"/>
                    </a:cubicBezTo>
                    <a:cubicBezTo>
                      <a:pt x="0" y="369570"/>
                      <a:pt x="106680" y="476250"/>
                      <a:pt x="238125" y="476250"/>
                    </a:cubicBezTo>
                    <a:cubicBezTo>
                      <a:pt x="369570" y="476250"/>
                      <a:pt x="476250" y="369570"/>
                      <a:pt x="476250" y="238125"/>
                    </a:cubicBez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380047" y="295275"/>
                    </a:moveTo>
                    <a:cubicBezTo>
                      <a:pt x="380047" y="341948"/>
                      <a:pt x="341947" y="381000"/>
                      <a:pt x="294322" y="381000"/>
                    </a:cubicBezTo>
                    <a:lnTo>
                      <a:pt x="180975" y="381000"/>
                    </a:lnTo>
                    <a:cubicBezTo>
                      <a:pt x="134303" y="381000"/>
                      <a:pt x="95250" y="342900"/>
                      <a:pt x="95250" y="295275"/>
                    </a:cubicBezTo>
                    <a:lnTo>
                      <a:pt x="95250" y="180975"/>
                    </a:lnTo>
                    <a:cubicBezTo>
                      <a:pt x="95250" y="134303"/>
                      <a:pt x="133350" y="95250"/>
                      <a:pt x="180975" y="95250"/>
                    </a:cubicBezTo>
                    <a:lnTo>
                      <a:pt x="295275" y="95250"/>
                    </a:lnTo>
                    <a:cubicBezTo>
                      <a:pt x="341947" y="95250"/>
                      <a:pt x="381000" y="133350"/>
                      <a:pt x="381000" y="180975"/>
                    </a:cubicBezTo>
                    <a:lnTo>
                      <a:pt x="381000" y="2952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39" name="Gráfico 17">
              <a:extLst>
                <a:ext uri="{FF2B5EF4-FFF2-40B4-BE49-F238E27FC236}">
                  <a16:creationId xmlns:a16="http://schemas.microsoft.com/office/drawing/2014/main" id="{B7DDF9D9-1B09-638E-B309-3A0C1E3A76A1}"/>
                </a:ext>
              </a:extLst>
            </p:cNvPr>
            <p:cNvGrpSpPr/>
            <p:nvPr/>
          </p:nvGrpSpPr>
          <p:grpSpPr>
            <a:xfrm>
              <a:off x="2696347" y="5896800"/>
              <a:ext cx="414118" cy="414118"/>
              <a:chOff x="9525000" y="3190875"/>
              <a:chExt cx="476250" cy="476250"/>
            </a:xfrm>
            <a:solidFill>
              <a:schemeClr val="bg1"/>
            </a:solidFill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84E469F-1A94-ACFE-21D1-25624ED6EB78}"/>
                  </a:ext>
                </a:extLst>
              </p:cNvPr>
              <p:cNvSpPr/>
              <p:nvPr/>
            </p:nvSpPr>
            <p:spPr>
              <a:xfrm>
                <a:off x="9629775" y="3438525"/>
                <a:ext cx="91571" cy="61912"/>
              </a:xfrm>
              <a:custGeom>
                <a:avLst/>
                <a:gdLst>
                  <a:gd name="connsiteX0" fmla="*/ 65723 w 91571"/>
                  <a:gd name="connsiteY0" fmla="*/ 0 h 61912"/>
                  <a:gd name="connsiteX1" fmla="*/ 2857 w 91571"/>
                  <a:gd name="connsiteY1" fmla="*/ 0 h 61912"/>
                  <a:gd name="connsiteX2" fmla="*/ 0 w 91571"/>
                  <a:gd name="connsiteY2" fmla="*/ 2857 h 61912"/>
                  <a:gd name="connsiteX3" fmla="*/ 0 w 91571"/>
                  <a:gd name="connsiteY3" fmla="*/ 59055 h 61912"/>
                  <a:gd name="connsiteX4" fmla="*/ 2857 w 91571"/>
                  <a:gd name="connsiteY4" fmla="*/ 61913 h 61912"/>
                  <a:gd name="connsiteX5" fmla="*/ 34290 w 91571"/>
                  <a:gd name="connsiteY5" fmla="*/ 61913 h 61912"/>
                  <a:gd name="connsiteX6" fmla="*/ 56198 w 91571"/>
                  <a:gd name="connsiteY6" fmla="*/ 61913 h 61912"/>
                  <a:gd name="connsiteX7" fmla="*/ 69532 w 91571"/>
                  <a:gd name="connsiteY7" fmla="*/ 61913 h 61912"/>
                  <a:gd name="connsiteX8" fmla="*/ 89535 w 91571"/>
                  <a:gd name="connsiteY8" fmla="*/ 44768 h 61912"/>
                  <a:gd name="connsiteX9" fmla="*/ 88582 w 91571"/>
                  <a:gd name="connsiteY9" fmla="*/ 17145 h 61912"/>
                  <a:gd name="connsiteX10" fmla="*/ 65723 w 91571"/>
                  <a:gd name="connsiteY10" fmla="*/ 0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571" h="61912">
                    <a:moveTo>
                      <a:pt x="65723" y="0"/>
                    </a:moveTo>
                    <a:cubicBezTo>
                      <a:pt x="44768" y="0"/>
                      <a:pt x="23813" y="0"/>
                      <a:pt x="2857" y="0"/>
                    </a:cubicBezTo>
                    <a:cubicBezTo>
                      <a:pt x="0" y="0"/>
                      <a:pt x="0" y="0"/>
                      <a:pt x="0" y="2857"/>
                    </a:cubicBezTo>
                    <a:cubicBezTo>
                      <a:pt x="0" y="21907"/>
                      <a:pt x="0" y="40957"/>
                      <a:pt x="0" y="59055"/>
                    </a:cubicBezTo>
                    <a:cubicBezTo>
                      <a:pt x="0" y="61913"/>
                      <a:pt x="952" y="61913"/>
                      <a:pt x="2857" y="61913"/>
                    </a:cubicBezTo>
                    <a:cubicBezTo>
                      <a:pt x="13335" y="61913"/>
                      <a:pt x="23813" y="61913"/>
                      <a:pt x="34290" y="61913"/>
                    </a:cubicBezTo>
                    <a:cubicBezTo>
                      <a:pt x="41910" y="61913"/>
                      <a:pt x="48577" y="61913"/>
                      <a:pt x="56198" y="61913"/>
                    </a:cubicBezTo>
                    <a:cubicBezTo>
                      <a:pt x="60960" y="61913"/>
                      <a:pt x="65723" y="61913"/>
                      <a:pt x="69532" y="61913"/>
                    </a:cubicBezTo>
                    <a:cubicBezTo>
                      <a:pt x="80010" y="60007"/>
                      <a:pt x="86677" y="55245"/>
                      <a:pt x="89535" y="44768"/>
                    </a:cubicBezTo>
                    <a:cubicBezTo>
                      <a:pt x="92393" y="35243"/>
                      <a:pt x="92393" y="25718"/>
                      <a:pt x="88582" y="17145"/>
                    </a:cubicBezTo>
                    <a:cubicBezTo>
                      <a:pt x="85725" y="6668"/>
                      <a:pt x="77152" y="0"/>
                      <a:pt x="6572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101FE272-B3D5-ABF3-98CC-5FC362E9364D}"/>
                  </a:ext>
                </a:extLst>
              </p:cNvPr>
              <p:cNvSpPr/>
              <p:nvPr/>
            </p:nvSpPr>
            <p:spPr>
              <a:xfrm>
                <a:off x="9828587" y="3402679"/>
                <a:ext cx="76459" cy="36798"/>
              </a:xfrm>
              <a:custGeom>
                <a:avLst/>
                <a:gdLst>
                  <a:gd name="connsiteX0" fmla="*/ 58362 w 76459"/>
                  <a:gd name="connsiteY0" fmla="*/ 4413 h 36798"/>
                  <a:gd name="connsiteX1" fmla="*/ 25025 w 76459"/>
                  <a:gd name="connsiteY1" fmla="*/ 3461 h 36798"/>
                  <a:gd name="connsiteX2" fmla="*/ 260 w 76459"/>
                  <a:gd name="connsiteY2" fmla="*/ 34893 h 36798"/>
                  <a:gd name="connsiteX3" fmla="*/ 2164 w 76459"/>
                  <a:gd name="connsiteY3" fmla="*/ 36798 h 36798"/>
                  <a:gd name="connsiteX4" fmla="*/ 37407 w 76459"/>
                  <a:gd name="connsiteY4" fmla="*/ 36798 h 36798"/>
                  <a:gd name="connsiteX5" fmla="*/ 73602 w 76459"/>
                  <a:gd name="connsiteY5" fmla="*/ 36798 h 36798"/>
                  <a:gd name="connsiteX6" fmla="*/ 76460 w 76459"/>
                  <a:gd name="connsiteY6" fmla="*/ 33941 h 36798"/>
                  <a:gd name="connsiteX7" fmla="*/ 75507 w 76459"/>
                  <a:gd name="connsiteY7" fmla="*/ 28226 h 36798"/>
                  <a:gd name="connsiteX8" fmla="*/ 58362 w 76459"/>
                  <a:gd name="connsiteY8" fmla="*/ 4413 h 3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459" h="36798">
                    <a:moveTo>
                      <a:pt x="58362" y="4413"/>
                    </a:moveTo>
                    <a:cubicBezTo>
                      <a:pt x="47885" y="-1302"/>
                      <a:pt x="36455" y="-1302"/>
                      <a:pt x="25025" y="3461"/>
                    </a:cubicBezTo>
                    <a:cubicBezTo>
                      <a:pt x="10737" y="9176"/>
                      <a:pt x="4069" y="20606"/>
                      <a:pt x="260" y="34893"/>
                    </a:cubicBezTo>
                    <a:cubicBezTo>
                      <a:pt x="-693" y="36798"/>
                      <a:pt x="1212" y="36798"/>
                      <a:pt x="2164" y="36798"/>
                    </a:cubicBezTo>
                    <a:cubicBezTo>
                      <a:pt x="13594" y="36798"/>
                      <a:pt x="25977" y="36798"/>
                      <a:pt x="37407" y="36798"/>
                    </a:cubicBezTo>
                    <a:cubicBezTo>
                      <a:pt x="49789" y="36798"/>
                      <a:pt x="61219" y="36798"/>
                      <a:pt x="73602" y="36798"/>
                    </a:cubicBezTo>
                    <a:cubicBezTo>
                      <a:pt x="75507" y="36798"/>
                      <a:pt x="76460" y="35846"/>
                      <a:pt x="76460" y="33941"/>
                    </a:cubicBezTo>
                    <a:cubicBezTo>
                      <a:pt x="76460" y="32036"/>
                      <a:pt x="75507" y="30131"/>
                      <a:pt x="75507" y="28226"/>
                    </a:cubicBezTo>
                    <a:cubicBezTo>
                      <a:pt x="72650" y="17748"/>
                      <a:pt x="67887" y="9176"/>
                      <a:pt x="58362" y="4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A9A787E8-EF78-8BE7-0635-78164ACC96A8}"/>
                  </a:ext>
                </a:extLst>
              </p:cNvPr>
              <p:cNvSpPr/>
              <p:nvPr/>
            </p:nvSpPr>
            <p:spPr>
              <a:xfrm>
                <a:off x="9629775" y="3352800"/>
                <a:ext cx="84177" cy="51434"/>
              </a:xfrm>
              <a:custGeom>
                <a:avLst/>
                <a:gdLst>
                  <a:gd name="connsiteX0" fmla="*/ 2857 w 84177"/>
                  <a:gd name="connsiteY0" fmla="*/ 51435 h 51434"/>
                  <a:gd name="connsiteX1" fmla="*/ 34290 w 84177"/>
                  <a:gd name="connsiteY1" fmla="*/ 51435 h 51434"/>
                  <a:gd name="connsiteX2" fmla="*/ 64770 w 84177"/>
                  <a:gd name="connsiteY2" fmla="*/ 51435 h 51434"/>
                  <a:gd name="connsiteX3" fmla="*/ 82868 w 84177"/>
                  <a:gd name="connsiteY3" fmla="*/ 37147 h 51434"/>
                  <a:gd name="connsiteX4" fmla="*/ 83820 w 84177"/>
                  <a:gd name="connsiteY4" fmla="*/ 28575 h 51434"/>
                  <a:gd name="connsiteX5" fmla="*/ 80963 w 84177"/>
                  <a:gd name="connsiteY5" fmla="*/ 8572 h 51434"/>
                  <a:gd name="connsiteX6" fmla="*/ 66675 w 84177"/>
                  <a:gd name="connsiteY6" fmla="*/ 0 h 51434"/>
                  <a:gd name="connsiteX7" fmla="*/ 2857 w 84177"/>
                  <a:gd name="connsiteY7" fmla="*/ 0 h 51434"/>
                  <a:gd name="connsiteX8" fmla="*/ 0 w 84177"/>
                  <a:gd name="connsiteY8" fmla="*/ 2857 h 51434"/>
                  <a:gd name="connsiteX9" fmla="*/ 0 w 84177"/>
                  <a:gd name="connsiteY9" fmla="*/ 49530 h 51434"/>
                  <a:gd name="connsiteX10" fmla="*/ 2857 w 84177"/>
                  <a:gd name="connsiteY10" fmla="*/ 51435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177" h="51434">
                    <a:moveTo>
                      <a:pt x="2857" y="51435"/>
                    </a:moveTo>
                    <a:cubicBezTo>
                      <a:pt x="13335" y="51435"/>
                      <a:pt x="23813" y="51435"/>
                      <a:pt x="34290" y="51435"/>
                    </a:cubicBezTo>
                    <a:cubicBezTo>
                      <a:pt x="44768" y="51435"/>
                      <a:pt x="54293" y="51435"/>
                      <a:pt x="64770" y="51435"/>
                    </a:cubicBezTo>
                    <a:cubicBezTo>
                      <a:pt x="74295" y="51435"/>
                      <a:pt x="80963" y="46672"/>
                      <a:pt x="82868" y="37147"/>
                    </a:cubicBezTo>
                    <a:cubicBezTo>
                      <a:pt x="83820" y="34290"/>
                      <a:pt x="83820" y="31432"/>
                      <a:pt x="83820" y="28575"/>
                    </a:cubicBezTo>
                    <a:cubicBezTo>
                      <a:pt x="84773" y="21907"/>
                      <a:pt x="83820" y="14288"/>
                      <a:pt x="80963" y="8572"/>
                    </a:cubicBezTo>
                    <a:cubicBezTo>
                      <a:pt x="78105" y="2857"/>
                      <a:pt x="73343" y="0"/>
                      <a:pt x="66675" y="0"/>
                    </a:cubicBezTo>
                    <a:cubicBezTo>
                      <a:pt x="45720" y="0"/>
                      <a:pt x="23813" y="0"/>
                      <a:pt x="2857" y="0"/>
                    </a:cubicBezTo>
                    <a:cubicBezTo>
                      <a:pt x="952" y="0"/>
                      <a:pt x="0" y="953"/>
                      <a:pt x="0" y="2857"/>
                    </a:cubicBezTo>
                    <a:cubicBezTo>
                      <a:pt x="0" y="18097"/>
                      <a:pt x="0" y="34290"/>
                      <a:pt x="0" y="49530"/>
                    </a:cubicBezTo>
                    <a:cubicBezTo>
                      <a:pt x="0" y="50482"/>
                      <a:pt x="0" y="51435"/>
                      <a:pt x="2857" y="51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D91EA39B-90AE-9DCE-1E47-E8FD2C481819}"/>
                  </a:ext>
                </a:extLst>
              </p:cNvPr>
              <p:cNvSpPr/>
              <p:nvPr/>
            </p:nvSpPr>
            <p:spPr>
              <a:xfrm>
                <a:off x="9525000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238125 w 476250"/>
                  <a:gd name="connsiteY1" fmla="*/ 0 h 476250"/>
                  <a:gd name="connsiteX2" fmla="*/ 0 w 476250"/>
                  <a:gd name="connsiteY2" fmla="*/ 238125 h 476250"/>
                  <a:gd name="connsiteX3" fmla="*/ 0 w 476250"/>
                  <a:gd name="connsiteY3" fmla="*/ 238125 h 476250"/>
                  <a:gd name="connsiteX4" fmla="*/ 238125 w 476250"/>
                  <a:gd name="connsiteY4" fmla="*/ 476250 h 476250"/>
                  <a:gd name="connsiteX5" fmla="*/ 238125 w 476250"/>
                  <a:gd name="connsiteY5" fmla="*/ 476250 h 476250"/>
                  <a:gd name="connsiteX6" fmla="*/ 476250 w 476250"/>
                  <a:gd name="connsiteY6" fmla="*/ 238125 h 476250"/>
                  <a:gd name="connsiteX7" fmla="*/ 476250 w 476250"/>
                  <a:gd name="connsiteY7" fmla="*/ 238125 h 476250"/>
                  <a:gd name="connsiteX8" fmla="*/ 238125 w 476250"/>
                  <a:gd name="connsiteY8" fmla="*/ 0 h 476250"/>
                  <a:gd name="connsiteX9" fmla="*/ 294323 w 476250"/>
                  <a:gd name="connsiteY9" fmla="*/ 136208 h 476250"/>
                  <a:gd name="connsiteX10" fmla="*/ 297180 w 476250"/>
                  <a:gd name="connsiteY10" fmla="*/ 133350 h 476250"/>
                  <a:gd name="connsiteX11" fmla="*/ 386715 w 476250"/>
                  <a:gd name="connsiteY11" fmla="*/ 133350 h 476250"/>
                  <a:gd name="connsiteX12" fmla="*/ 388620 w 476250"/>
                  <a:gd name="connsiteY12" fmla="*/ 135255 h 476250"/>
                  <a:gd name="connsiteX13" fmla="*/ 388620 w 476250"/>
                  <a:gd name="connsiteY13" fmla="*/ 158115 h 476250"/>
                  <a:gd name="connsiteX14" fmla="*/ 385763 w 476250"/>
                  <a:gd name="connsiteY14" fmla="*/ 160020 h 476250"/>
                  <a:gd name="connsiteX15" fmla="*/ 297180 w 476250"/>
                  <a:gd name="connsiteY15" fmla="*/ 160020 h 476250"/>
                  <a:gd name="connsiteX16" fmla="*/ 294323 w 476250"/>
                  <a:gd name="connsiteY16" fmla="*/ 157163 h 476250"/>
                  <a:gd name="connsiteX17" fmla="*/ 294323 w 476250"/>
                  <a:gd name="connsiteY17" fmla="*/ 136208 h 476250"/>
                  <a:gd name="connsiteX18" fmla="*/ 244793 w 476250"/>
                  <a:gd name="connsiteY18" fmla="*/ 289560 h 476250"/>
                  <a:gd name="connsiteX19" fmla="*/ 240030 w 476250"/>
                  <a:gd name="connsiteY19" fmla="*/ 311468 h 476250"/>
                  <a:gd name="connsiteX20" fmla="*/ 206693 w 476250"/>
                  <a:gd name="connsiteY20" fmla="*/ 343853 h 476250"/>
                  <a:gd name="connsiteX21" fmla="*/ 172402 w 476250"/>
                  <a:gd name="connsiteY21" fmla="*/ 350520 h 476250"/>
                  <a:gd name="connsiteX22" fmla="*/ 56198 w 476250"/>
                  <a:gd name="connsiteY22" fmla="*/ 350520 h 476250"/>
                  <a:gd name="connsiteX23" fmla="*/ 52388 w 476250"/>
                  <a:gd name="connsiteY23" fmla="*/ 347663 h 476250"/>
                  <a:gd name="connsiteX24" fmla="*/ 52388 w 476250"/>
                  <a:gd name="connsiteY24" fmla="*/ 123825 h 476250"/>
                  <a:gd name="connsiteX25" fmla="*/ 55245 w 476250"/>
                  <a:gd name="connsiteY25" fmla="*/ 120968 h 476250"/>
                  <a:gd name="connsiteX26" fmla="*/ 175260 w 476250"/>
                  <a:gd name="connsiteY26" fmla="*/ 120968 h 476250"/>
                  <a:gd name="connsiteX27" fmla="*/ 219075 w 476250"/>
                  <a:gd name="connsiteY27" fmla="*/ 136208 h 476250"/>
                  <a:gd name="connsiteX28" fmla="*/ 236220 w 476250"/>
                  <a:gd name="connsiteY28" fmla="*/ 166688 h 476250"/>
                  <a:gd name="connsiteX29" fmla="*/ 236220 w 476250"/>
                  <a:gd name="connsiteY29" fmla="*/ 193358 h 476250"/>
                  <a:gd name="connsiteX30" fmla="*/ 204788 w 476250"/>
                  <a:gd name="connsiteY30" fmla="*/ 223838 h 476250"/>
                  <a:gd name="connsiteX31" fmla="*/ 203835 w 476250"/>
                  <a:gd name="connsiteY31" fmla="*/ 223838 h 476250"/>
                  <a:gd name="connsiteX32" fmla="*/ 202882 w 476250"/>
                  <a:gd name="connsiteY32" fmla="*/ 224790 h 476250"/>
                  <a:gd name="connsiteX33" fmla="*/ 208598 w 476250"/>
                  <a:gd name="connsiteY33" fmla="*/ 225743 h 476250"/>
                  <a:gd name="connsiteX34" fmla="*/ 240030 w 476250"/>
                  <a:gd name="connsiteY34" fmla="*/ 250508 h 476250"/>
                  <a:gd name="connsiteX35" fmla="*/ 244793 w 476250"/>
                  <a:gd name="connsiteY35" fmla="*/ 289560 h 476250"/>
                  <a:gd name="connsiteX36" fmla="*/ 423863 w 476250"/>
                  <a:gd name="connsiteY36" fmla="*/ 276225 h 476250"/>
                  <a:gd name="connsiteX37" fmla="*/ 421005 w 476250"/>
                  <a:gd name="connsiteY37" fmla="*/ 279083 h 476250"/>
                  <a:gd name="connsiteX38" fmla="*/ 363855 w 476250"/>
                  <a:gd name="connsiteY38" fmla="*/ 279083 h 476250"/>
                  <a:gd name="connsiteX39" fmla="*/ 307657 w 476250"/>
                  <a:gd name="connsiteY39" fmla="*/ 279083 h 476250"/>
                  <a:gd name="connsiteX40" fmla="*/ 303848 w 476250"/>
                  <a:gd name="connsiteY40" fmla="*/ 282893 h 476250"/>
                  <a:gd name="connsiteX41" fmla="*/ 307657 w 476250"/>
                  <a:gd name="connsiteY41" fmla="*/ 299085 h 476250"/>
                  <a:gd name="connsiteX42" fmla="*/ 329565 w 476250"/>
                  <a:gd name="connsiteY42" fmla="*/ 318135 h 476250"/>
                  <a:gd name="connsiteX43" fmla="*/ 364807 w 476250"/>
                  <a:gd name="connsiteY43" fmla="*/ 317183 h 476250"/>
                  <a:gd name="connsiteX44" fmla="*/ 381952 w 476250"/>
                  <a:gd name="connsiteY44" fmla="*/ 298133 h 476250"/>
                  <a:gd name="connsiteX45" fmla="*/ 384810 w 476250"/>
                  <a:gd name="connsiteY45" fmla="*/ 296228 h 476250"/>
                  <a:gd name="connsiteX46" fmla="*/ 420052 w 476250"/>
                  <a:gd name="connsiteY46" fmla="*/ 296228 h 476250"/>
                  <a:gd name="connsiteX47" fmla="*/ 421957 w 476250"/>
                  <a:gd name="connsiteY47" fmla="*/ 299085 h 476250"/>
                  <a:gd name="connsiteX48" fmla="*/ 389573 w 476250"/>
                  <a:gd name="connsiteY48" fmla="*/ 348615 h 476250"/>
                  <a:gd name="connsiteX49" fmla="*/ 351473 w 476250"/>
                  <a:gd name="connsiteY49" fmla="*/ 357188 h 476250"/>
                  <a:gd name="connsiteX50" fmla="*/ 310515 w 476250"/>
                  <a:gd name="connsiteY50" fmla="*/ 352425 h 476250"/>
                  <a:gd name="connsiteX51" fmla="*/ 260032 w 476250"/>
                  <a:gd name="connsiteY51" fmla="*/ 299085 h 476250"/>
                  <a:gd name="connsiteX52" fmla="*/ 256223 w 476250"/>
                  <a:gd name="connsiteY52" fmla="*/ 268605 h 476250"/>
                  <a:gd name="connsiteX53" fmla="*/ 280035 w 476250"/>
                  <a:gd name="connsiteY53" fmla="*/ 206693 h 476250"/>
                  <a:gd name="connsiteX54" fmla="*/ 320993 w 476250"/>
                  <a:gd name="connsiteY54" fmla="*/ 183833 h 476250"/>
                  <a:gd name="connsiteX55" fmla="*/ 369570 w 476250"/>
                  <a:gd name="connsiteY55" fmla="*/ 183833 h 476250"/>
                  <a:gd name="connsiteX56" fmla="*/ 417195 w 476250"/>
                  <a:gd name="connsiteY56" fmla="*/ 225743 h 476250"/>
                  <a:gd name="connsiteX57" fmla="*/ 423863 w 476250"/>
                  <a:gd name="connsiteY57" fmla="*/ 257175 h 476250"/>
                  <a:gd name="connsiteX58" fmla="*/ 423863 w 476250"/>
                  <a:gd name="connsiteY58" fmla="*/ 27622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lnTo>
                      <a:pt x="238125" y="0"/>
                    </a:lnTo>
                    <a:cubicBezTo>
                      <a:pt x="106680" y="0"/>
                      <a:pt x="0" y="106680"/>
                      <a:pt x="0" y="238125"/>
                    </a:cubicBezTo>
                    <a:lnTo>
                      <a:pt x="0" y="238125"/>
                    </a:lnTo>
                    <a:cubicBezTo>
                      <a:pt x="0" y="369570"/>
                      <a:pt x="106680" y="476250"/>
                      <a:pt x="238125" y="476250"/>
                    </a:cubicBezTo>
                    <a:lnTo>
                      <a:pt x="238125" y="476250"/>
                    </a:lnTo>
                    <a:cubicBezTo>
                      <a:pt x="369570" y="476250"/>
                      <a:pt x="476250" y="369570"/>
                      <a:pt x="476250" y="238125"/>
                    </a:cubicBezTo>
                    <a:lnTo>
                      <a:pt x="476250" y="238125"/>
                    </a:ln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294323" y="136208"/>
                    </a:moveTo>
                    <a:cubicBezTo>
                      <a:pt x="294323" y="134303"/>
                      <a:pt x="295275" y="133350"/>
                      <a:pt x="297180" y="133350"/>
                    </a:cubicBezTo>
                    <a:cubicBezTo>
                      <a:pt x="326707" y="133350"/>
                      <a:pt x="357188" y="133350"/>
                      <a:pt x="386715" y="133350"/>
                    </a:cubicBezTo>
                    <a:cubicBezTo>
                      <a:pt x="388620" y="133350"/>
                      <a:pt x="389573" y="133350"/>
                      <a:pt x="388620" y="135255"/>
                    </a:cubicBezTo>
                    <a:cubicBezTo>
                      <a:pt x="388620" y="142875"/>
                      <a:pt x="388620" y="150495"/>
                      <a:pt x="388620" y="158115"/>
                    </a:cubicBezTo>
                    <a:cubicBezTo>
                      <a:pt x="388620" y="160020"/>
                      <a:pt x="387668" y="160020"/>
                      <a:pt x="385763" y="160020"/>
                    </a:cubicBezTo>
                    <a:cubicBezTo>
                      <a:pt x="370523" y="160020"/>
                      <a:pt x="311468" y="160020"/>
                      <a:pt x="297180" y="160020"/>
                    </a:cubicBezTo>
                    <a:cubicBezTo>
                      <a:pt x="295275" y="160020"/>
                      <a:pt x="294323" y="159068"/>
                      <a:pt x="294323" y="157163"/>
                    </a:cubicBezTo>
                    <a:cubicBezTo>
                      <a:pt x="294323" y="151448"/>
                      <a:pt x="294323" y="143828"/>
                      <a:pt x="294323" y="136208"/>
                    </a:cubicBezTo>
                    <a:close/>
                    <a:moveTo>
                      <a:pt x="244793" y="289560"/>
                    </a:moveTo>
                    <a:cubicBezTo>
                      <a:pt x="243840" y="297180"/>
                      <a:pt x="242888" y="304800"/>
                      <a:pt x="240030" y="311468"/>
                    </a:cubicBezTo>
                    <a:cubicBezTo>
                      <a:pt x="233363" y="327660"/>
                      <a:pt x="221932" y="338138"/>
                      <a:pt x="206693" y="343853"/>
                    </a:cubicBezTo>
                    <a:cubicBezTo>
                      <a:pt x="196215" y="348615"/>
                      <a:pt x="184785" y="350520"/>
                      <a:pt x="172402" y="350520"/>
                    </a:cubicBezTo>
                    <a:cubicBezTo>
                      <a:pt x="133350" y="350520"/>
                      <a:pt x="94298" y="350520"/>
                      <a:pt x="56198" y="350520"/>
                    </a:cubicBezTo>
                    <a:cubicBezTo>
                      <a:pt x="52388" y="350520"/>
                      <a:pt x="52388" y="350520"/>
                      <a:pt x="52388" y="347663"/>
                    </a:cubicBezTo>
                    <a:cubicBezTo>
                      <a:pt x="52388" y="273368"/>
                      <a:pt x="52388" y="198120"/>
                      <a:pt x="52388" y="123825"/>
                    </a:cubicBezTo>
                    <a:cubicBezTo>
                      <a:pt x="52388" y="121920"/>
                      <a:pt x="52388" y="120968"/>
                      <a:pt x="55245" y="120968"/>
                    </a:cubicBezTo>
                    <a:cubicBezTo>
                      <a:pt x="95250" y="120968"/>
                      <a:pt x="135255" y="120968"/>
                      <a:pt x="175260" y="120968"/>
                    </a:cubicBezTo>
                    <a:cubicBezTo>
                      <a:pt x="191452" y="120968"/>
                      <a:pt x="206693" y="125730"/>
                      <a:pt x="219075" y="136208"/>
                    </a:cubicBezTo>
                    <a:cubicBezTo>
                      <a:pt x="228600" y="144780"/>
                      <a:pt x="233363" y="155258"/>
                      <a:pt x="236220" y="166688"/>
                    </a:cubicBezTo>
                    <a:cubicBezTo>
                      <a:pt x="238125" y="175260"/>
                      <a:pt x="238125" y="184785"/>
                      <a:pt x="236220" y="193358"/>
                    </a:cubicBezTo>
                    <a:cubicBezTo>
                      <a:pt x="232410" y="210503"/>
                      <a:pt x="221932" y="220028"/>
                      <a:pt x="204788" y="223838"/>
                    </a:cubicBezTo>
                    <a:cubicBezTo>
                      <a:pt x="204788" y="223838"/>
                      <a:pt x="203835" y="223838"/>
                      <a:pt x="203835" y="223838"/>
                    </a:cubicBezTo>
                    <a:cubicBezTo>
                      <a:pt x="203835" y="223838"/>
                      <a:pt x="203835" y="223838"/>
                      <a:pt x="202882" y="224790"/>
                    </a:cubicBezTo>
                    <a:cubicBezTo>
                      <a:pt x="204788" y="225743"/>
                      <a:pt x="206693" y="224790"/>
                      <a:pt x="208598" y="225743"/>
                    </a:cubicBezTo>
                    <a:cubicBezTo>
                      <a:pt x="223838" y="227648"/>
                      <a:pt x="234315" y="237173"/>
                      <a:pt x="240030" y="250508"/>
                    </a:cubicBezTo>
                    <a:cubicBezTo>
                      <a:pt x="244793" y="263843"/>
                      <a:pt x="245745" y="276225"/>
                      <a:pt x="244793" y="289560"/>
                    </a:cubicBezTo>
                    <a:close/>
                    <a:moveTo>
                      <a:pt x="423863" y="276225"/>
                    </a:moveTo>
                    <a:cubicBezTo>
                      <a:pt x="423863" y="278130"/>
                      <a:pt x="422910" y="279083"/>
                      <a:pt x="421005" y="279083"/>
                    </a:cubicBezTo>
                    <a:cubicBezTo>
                      <a:pt x="401955" y="279083"/>
                      <a:pt x="382905" y="279083"/>
                      <a:pt x="363855" y="279083"/>
                    </a:cubicBezTo>
                    <a:cubicBezTo>
                      <a:pt x="344805" y="279083"/>
                      <a:pt x="326707" y="279083"/>
                      <a:pt x="307657" y="279083"/>
                    </a:cubicBezTo>
                    <a:cubicBezTo>
                      <a:pt x="303848" y="279083"/>
                      <a:pt x="303848" y="279083"/>
                      <a:pt x="303848" y="282893"/>
                    </a:cubicBezTo>
                    <a:cubicBezTo>
                      <a:pt x="304800" y="288608"/>
                      <a:pt x="304800" y="294323"/>
                      <a:pt x="307657" y="299085"/>
                    </a:cubicBezTo>
                    <a:cubicBezTo>
                      <a:pt x="312420" y="308610"/>
                      <a:pt x="320040" y="315278"/>
                      <a:pt x="329565" y="318135"/>
                    </a:cubicBezTo>
                    <a:cubicBezTo>
                      <a:pt x="341948" y="321945"/>
                      <a:pt x="353377" y="320993"/>
                      <a:pt x="364807" y="317183"/>
                    </a:cubicBezTo>
                    <a:cubicBezTo>
                      <a:pt x="374332" y="314325"/>
                      <a:pt x="380048" y="307658"/>
                      <a:pt x="381952" y="298133"/>
                    </a:cubicBezTo>
                    <a:cubicBezTo>
                      <a:pt x="381952" y="296228"/>
                      <a:pt x="382905" y="296228"/>
                      <a:pt x="384810" y="296228"/>
                    </a:cubicBezTo>
                    <a:cubicBezTo>
                      <a:pt x="396240" y="296228"/>
                      <a:pt x="408623" y="296228"/>
                      <a:pt x="420052" y="296228"/>
                    </a:cubicBezTo>
                    <a:cubicBezTo>
                      <a:pt x="421957" y="296228"/>
                      <a:pt x="421957" y="297180"/>
                      <a:pt x="421957" y="299085"/>
                    </a:cubicBezTo>
                    <a:cubicBezTo>
                      <a:pt x="421005" y="321945"/>
                      <a:pt x="410527" y="339090"/>
                      <a:pt x="389573" y="348615"/>
                    </a:cubicBezTo>
                    <a:cubicBezTo>
                      <a:pt x="377190" y="354330"/>
                      <a:pt x="364807" y="356235"/>
                      <a:pt x="351473" y="357188"/>
                    </a:cubicBezTo>
                    <a:cubicBezTo>
                      <a:pt x="337185" y="358140"/>
                      <a:pt x="323850" y="357188"/>
                      <a:pt x="310515" y="352425"/>
                    </a:cubicBezTo>
                    <a:cubicBezTo>
                      <a:pt x="283845" y="343853"/>
                      <a:pt x="267652" y="325755"/>
                      <a:pt x="260032" y="299085"/>
                    </a:cubicBezTo>
                    <a:cubicBezTo>
                      <a:pt x="257175" y="288608"/>
                      <a:pt x="255270" y="279083"/>
                      <a:pt x="256223" y="268605"/>
                    </a:cubicBezTo>
                    <a:cubicBezTo>
                      <a:pt x="257175" y="245745"/>
                      <a:pt x="263843" y="223838"/>
                      <a:pt x="280035" y="206693"/>
                    </a:cubicBezTo>
                    <a:cubicBezTo>
                      <a:pt x="291465" y="194310"/>
                      <a:pt x="304800" y="186690"/>
                      <a:pt x="320993" y="183833"/>
                    </a:cubicBezTo>
                    <a:cubicBezTo>
                      <a:pt x="337185" y="180023"/>
                      <a:pt x="353377" y="180023"/>
                      <a:pt x="369570" y="183833"/>
                    </a:cubicBezTo>
                    <a:cubicBezTo>
                      <a:pt x="392430" y="189548"/>
                      <a:pt x="408623" y="203835"/>
                      <a:pt x="417195" y="225743"/>
                    </a:cubicBezTo>
                    <a:cubicBezTo>
                      <a:pt x="421005" y="236220"/>
                      <a:pt x="423863" y="246698"/>
                      <a:pt x="423863" y="257175"/>
                    </a:cubicBezTo>
                    <a:cubicBezTo>
                      <a:pt x="423863" y="262890"/>
                      <a:pt x="423863" y="269558"/>
                      <a:pt x="423863" y="276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40" name="Gráfico 58">
              <a:extLst>
                <a:ext uri="{FF2B5EF4-FFF2-40B4-BE49-F238E27FC236}">
                  <a16:creationId xmlns:a16="http://schemas.microsoft.com/office/drawing/2014/main" id="{98203725-7C8F-438E-B241-C6F2C57A8F5B}"/>
                </a:ext>
              </a:extLst>
            </p:cNvPr>
            <p:cNvSpPr/>
            <p:nvPr/>
          </p:nvSpPr>
          <p:spPr>
            <a:xfrm>
              <a:off x="2141713" y="5896800"/>
              <a:ext cx="414118" cy="414118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158115 w 476250"/>
                <a:gd name="connsiteY9" fmla="*/ 381000 h 476250"/>
                <a:gd name="connsiteX10" fmla="*/ 93345 w 476250"/>
                <a:gd name="connsiteY10" fmla="*/ 381000 h 476250"/>
                <a:gd name="connsiteX11" fmla="*/ 93345 w 476250"/>
                <a:gd name="connsiteY11" fmla="*/ 190500 h 476250"/>
                <a:gd name="connsiteX12" fmla="*/ 158115 w 476250"/>
                <a:gd name="connsiteY12" fmla="*/ 190500 h 476250"/>
                <a:gd name="connsiteX13" fmla="*/ 158115 w 476250"/>
                <a:gd name="connsiteY13" fmla="*/ 381000 h 476250"/>
                <a:gd name="connsiteX14" fmla="*/ 125730 w 476250"/>
                <a:gd name="connsiteY14" fmla="*/ 162878 h 476250"/>
                <a:gd name="connsiteX15" fmla="*/ 91440 w 476250"/>
                <a:gd name="connsiteY15" fmla="*/ 130493 h 476250"/>
                <a:gd name="connsiteX16" fmla="*/ 125730 w 476250"/>
                <a:gd name="connsiteY16" fmla="*/ 98108 h 476250"/>
                <a:gd name="connsiteX17" fmla="*/ 160020 w 476250"/>
                <a:gd name="connsiteY17" fmla="*/ 130493 h 476250"/>
                <a:gd name="connsiteX18" fmla="*/ 125730 w 476250"/>
                <a:gd name="connsiteY18" fmla="*/ 162878 h 476250"/>
                <a:gd name="connsiteX19" fmla="*/ 385763 w 476250"/>
                <a:gd name="connsiteY19" fmla="*/ 338138 h 476250"/>
                <a:gd name="connsiteX20" fmla="*/ 385763 w 476250"/>
                <a:gd name="connsiteY20" fmla="*/ 381000 h 476250"/>
                <a:gd name="connsiteX21" fmla="*/ 323850 w 476250"/>
                <a:gd name="connsiteY21" fmla="*/ 381000 h 476250"/>
                <a:gd name="connsiteX22" fmla="*/ 323850 w 476250"/>
                <a:gd name="connsiteY22" fmla="*/ 335280 h 476250"/>
                <a:gd name="connsiteX23" fmla="*/ 323850 w 476250"/>
                <a:gd name="connsiteY23" fmla="*/ 281940 h 476250"/>
                <a:gd name="connsiteX24" fmla="*/ 288608 w 476250"/>
                <a:gd name="connsiteY24" fmla="*/ 237173 h 476250"/>
                <a:gd name="connsiteX25" fmla="*/ 269558 w 476250"/>
                <a:gd name="connsiteY25" fmla="*/ 243840 h 476250"/>
                <a:gd name="connsiteX26" fmla="*/ 257175 w 476250"/>
                <a:gd name="connsiteY26" fmla="*/ 269558 h 476250"/>
                <a:gd name="connsiteX27" fmla="*/ 257175 w 476250"/>
                <a:gd name="connsiteY27" fmla="*/ 381000 h 476250"/>
                <a:gd name="connsiteX28" fmla="*/ 192405 w 476250"/>
                <a:gd name="connsiteY28" fmla="*/ 381000 h 476250"/>
                <a:gd name="connsiteX29" fmla="*/ 192405 w 476250"/>
                <a:gd name="connsiteY29" fmla="*/ 190500 h 476250"/>
                <a:gd name="connsiteX30" fmla="*/ 257175 w 476250"/>
                <a:gd name="connsiteY30" fmla="*/ 190500 h 476250"/>
                <a:gd name="connsiteX31" fmla="*/ 257175 w 476250"/>
                <a:gd name="connsiteY31" fmla="*/ 217170 h 476250"/>
                <a:gd name="connsiteX32" fmla="*/ 319088 w 476250"/>
                <a:gd name="connsiteY32" fmla="*/ 185738 h 476250"/>
                <a:gd name="connsiteX33" fmla="*/ 386715 w 476250"/>
                <a:gd name="connsiteY33" fmla="*/ 281940 h 476250"/>
                <a:gd name="connsiteX34" fmla="*/ 386715 w 476250"/>
                <a:gd name="connsiteY34" fmla="*/ 33813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158115" y="381000"/>
                  </a:moveTo>
                  <a:lnTo>
                    <a:pt x="93345" y="381000"/>
                  </a:lnTo>
                  <a:lnTo>
                    <a:pt x="93345" y="190500"/>
                  </a:lnTo>
                  <a:lnTo>
                    <a:pt x="158115" y="190500"/>
                  </a:lnTo>
                  <a:lnTo>
                    <a:pt x="158115" y="381000"/>
                  </a:lnTo>
                  <a:close/>
                  <a:moveTo>
                    <a:pt x="125730" y="162878"/>
                  </a:moveTo>
                  <a:cubicBezTo>
                    <a:pt x="106680" y="162878"/>
                    <a:pt x="91440" y="148590"/>
                    <a:pt x="91440" y="130493"/>
                  </a:cubicBezTo>
                  <a:cubicBezTo>
                    <a:pt x="91440" y="112395"/>
                    <a:pt x="106680" y="98108"/>
                    <a:pt x="125730" y="98108"/>
                  </a:cubicBezTo>
                  <a:cubicBezTo>
                    <a:pt x="144780" y="98108"/>
                    <a:pt x="160020" y="112395"/>
                    <a:pt x="160020" y="130493"/>
                  </a:cubicBezTo>
                  <a:cubicBezTo>
                    <a:pt x="160020" y="148590"/>
                    <a:pt x="144780" y="162878"/>
                    <a:pt x="125730" y="162878"/>
                  </a:cubicBezTo>
                  <a:close/>
                  <a:moveTo>
                    <a:pt x="385763" y="338138"/>
                  </a:moveTo>
                  <a:lnTo>
                    <a:pt x="385763" y="381000"/>
                  </a:lnTo>
                  <a:lnTo>
                    <a:pt x="323850" y="381000"/>
                  </a:lnTo>
                  <a:lnTo>
                    <a:pt x="323850" y="335280"/>
                  </a:lnTo>
                  <a:lnTo>
                    <a:pt x="323850" y="281940"/>
                  </a:lnTo>
                  <a:cubicBezTo>
                    <a:pt x="323850" y="257175"/>
                    <a:pt x="308610" y="237173"/>
                    <a:pt x="288608" y="237173"/>
                  </a:cubicBezTo>
                  <a:cubicBezTo>
                    <a:pt x="281940" y="237173"/>
                    <a:pt x="275273" y="240030"/>
                    <a:pt x="269558" y="243840"/>
                  </a:cubicBezTo>
                  <a:cubicBezTo>
                    <a:pt x="260985" y="249555"/>
                    <a:pt x="257175" y="259080"/>
                    <a:pt x="257175" y="269558"/>
                  </a:cubicBezTo>
                  <a:lnTo>
                    <a:pt x="257175" y="381000"/>
                  </a:lnTo>
                  <a:lnTo>
                    <a:pt x="192405" y="381000"/>
                  </a:lnTo>
                  <a:lnTo>
                    <a:pt x="192405" y="190500"/>
                  </a:lnTo>
                  <a:lnTo>
                    <a:pt x="257175" y="190500"/>
                  </a:lnTo>
                  <a:lnTo>
                    <a:pt x="257175" y="217170"/>
                  </a:lnTo>
                  <a:cubicBezTo>
                    <a:pt x="271463" y="197168"/>
                    <a:pt x="296228" y="183833"/>
                    <a:pt x="319088" y="185738"/>
                  </a:cubicBezTo>
                  <a:cubicBezTo>
                    <a:pt x="357188" y="187643"/>
                    <a:pt x="387668" y="229553"/>
                    <a:pt x="386715" y="281940"/>
                  </a:cubicBezTo>
                  <a:lnTo>
                    <a:pt x="386715" y="3381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9F11E5-0DE8-BAE5-AAD0-220BF01A9D5F}"/>
              </a:ext>
            </a:extLst>
          </p:cNvPr>
          <p:cNvSpPr txBox="1"/>
          <p:nvPr/>
        </p:nvSpPr>
        <p:spPr>
          <a:xfrm>
            <a:off x="1120942" y="234435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Seu Nome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47C7B80-B714-40ED-B154-5C44A4E1391D}"/>
              </a:ext>
            </a:extLst>
          </p:cNvPr>
          <p:cNvSpPr txBox="1"/>
          <p:nvPr/>
        </p:nvSpPr>
        <p:spPr>
          <a:xfrm>
            <a:off x="1309328" y="2744469"/>
            <a:ext cx="995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i="1" dirty="0">
                <a:solidFill>
                  <a:schemeClr val="bg1"/>
                </a:solidFill>
              </a:rPr>
              <a:t>Seu cargo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A9B73CF-84C9-2257-E032-277B8522F048}"/>
              </a:ext>
            </a:extLst>
          </p:cNvPr>
          <p:cNvSpPr txBox="1"/>
          <p:nvPr/>
        </p:nvSpPr>
        <p:spPr>
          <a:xfrm>
            <a:off x="330926" y="3062105"/>
            <a:ext cx="2952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  <a:r>
              <a:rPr lang="pt-BR" sz="1400" dirty="0" err="1">
                <a:solidFill>
                  <a:schemeClr val="bg1"/>
                </a:solidFill>
              </a:rPr>
              <a:t>Fusce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posuere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3E1AF3D5-535F-CC43-00D5-C4A4AA9D581A}"/>
              </a:ext>
            </a:extLst>
          </p:cNvPr>
          <p:cNvCxnSpPr>
            <a:cxnSpLocks/>
          </p:cNvCxnSpPr>
          <p:nvPr/>
        </p:nvCxnSpPr>
        <p:spPr>
          <a:xfrm>
            <a:off x="3283448" y="4961844"/>
            <a:ext cx="8573590" cy="0"/>
          </a:xfrm>
          <a:prstGeom prst="straightConnector1">
            <a:avLst/>
          </a:prstGeom>
          <a:ln w="19050">
            <a:solidFill>
              <a:srgbClr val="9197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>
            <a:extLst>
              <a:ext uri="{FF2B5EF4-FFF2-40B4-BE49-F238E27FC236}">
                <a16:creationId xmlns:a16="http://schemas.microsoft.com/office/drawing/2014/main" id="{1ED69DED-53FA-1F8C-2341-7439AC0AF171}"/>
              </a:ext>
            </a:extLst>
          </p:cNvPr>
          <p:cNvSpPr/>
          <p:nvPr/>
        </p:nvSpPr>
        <p:spPr>
          <a:xfrm>
            <a:off x="10825138" y="4905611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30868CE4-470F-B30A-1029-CED1E033B7CA}"/>
              </a:ext>
            </a:extLst>
          </p:cNvPr>
          <p:cNvSpPr/>
          <p:nvPr/>
        </p:nvSpPr>
        <p:spPr>
          <a:xfrm>
            <a:off x="9115314" y="4905611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7096E3C2-D0E3-6F06-1C30-2F2AB0EDF3BA}"/>
              </a:ext>
            </a:extLst>
          </p:cNvPr>
          <p:cNvSpPr/>
          <p:nvPr/>
        </p:nvSpPr>
        <p:spPr>
          <a:xfrm>
            <a:off x="7405490" y="4905611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81B5400A-00AC-473F-85F4-426E2BC71C26}"/>
              </a:ext>
            </a:extLst>
          </p:cNvPr>
          <p:cNvSpPr/>
          <p:nvPr/>
        </p:nvSpPr>
        <p:spPr>
          <a:xfrm>
            <a:off x="5695666" y="4905611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459607BC-FCD0-FF86-C942-9AD286846816}"/>
              </a:ext>
            </a:extLst>
          </p:cNvPr>
          <p:cNvSpPr/>
          <p:nvPr/>
        </p:nvSpPr>
        <p:spPr>
          <a:xfrm>
            <a:off x="3985842" y="4905611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24062E5B-E411-D8E4-5B56-AEA6E7424B6D}"/>
              </a:ext>
            </a:extLst>
          </p:cNvPr>
          <p:cNvGrpSpPr/>
          <p:nvPr/>
        </p:nvGrpSpPr>
        <p:grpSpPr>
          <a:xfrm>
            <a:off x="4042075" y="3639194"/>
            <a:ext cx="1709963" cy="1173759"/>
            <a:chOff x="4042075" y="3639194"/>
            <a:chExt cx="1709963" cy="1173759"/>
          </a:xfrm>
        </p:grpSpPr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B673112E-1FDC-5F14-20AB-7BC3892E4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075" y="3766575"/>
              <a:ext cx="0" cy="1046378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71C60B-D75A-A11B-DD3A-22C37B66676D}"/>
                </a:ext>
              </a:extLst>
            </p:cNvPr>
            <p:cNvSpPr txBox="1"/>
            <p:nvPr/>
          </p:nvSpPr>
          <p:spPr>
            <a:xfrm>
              <a:off x="4042076" y="3639194"/>
              <a:ext cx="170996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Título aqui</a:t>
              </a:r>
            </a:p>
            <a:p>
              <a:r>
                <a:rPr lang="pt-BR" sz="1000" dirty="0">
                  <a:solidFill>
                    <a:srgbClr val="7690CF"/>
                  </a:solidFill>
                  <a:latin typeface="Roboto Cn" pitchFamily="2" charset="0"/>
                  <a:ea typeface="Roboto Cn" pitchFamily="2" charset="0"/>
                </a:rPr>
                <a:t>2010-2011</a:t>
              </a:r>
            </a:p>
          </p:txBody>
        </p:sp>
      </p:grp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DC77B5D5-F238-1BEE-AFCE-EB02B1B4F97E}"/>
              </a:ext>
            </a:extLst>
          </p:cNvPr>
          <p:cNvSpPr txBox="1"/>
          <p:nvPr/>
        </p:nvSpPr>
        <p:spPr>
          <a:xfrm rot="16200000">
            <a:off x="2859956" y="4025501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cap="all" dirty="0">
                <a:solidFill>
                  <a:srgbClr val="43464C"/>
                </a:solidFill>
                <a:latin typeface="Poppins" panose="00000500000000000000" pitchFamily="50" charset="0"/>
                <a:ea typeface="+mj-ea"/>
                <a:cs typeface="Poppins" panose="00000500000000000000" pitchFamily="50" charset="0"/>
              </a:rPr>
              <a:t>Formação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13BA59DD-2A67-218A-41D6-445B9785306A}"/>
              </a:ext>
            </a:extLst>
          </p:cNvPr>
          <p:cNvSpPr txBox="1"/>
          <p:nvPr/>
        </p:nvSpPr>
        <p:spPr>
          <a:xfrm rot="16200000">
            <a:off x="2806257" y="5557749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cap="all" dirty="0">
                <a:solidFill>
                  <a:srgbClr val="43464C"/>
                </a:solidFill>
                <a:latin typeface="Poppins" panose="00000500000000000000" pitchFamily="50" charset="0"/>
                <a:ea typeface="+mj-ea"/>
                <a:cs typeface="Poppins" panose="00000500000000000000" pitchFamily="50" charset="0"/>
              </a:rPr>
              <a:t>Experiência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FEA4C64D-8D73-0BD0-D031-6A28D5DDCBF0}"/>
              </a:ext>
            </a:extLst>
          </p:cNvPr>
          <p:cNvSpPr txBox="1"/>
          <p:nvPr/>
        </p:nvSpPr>
        <p:spPr>
          <a:xfrm>
            <a:off x="4054712" y="4720295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9197A6"/>
                </a:solidFill>
              </a:rPr>
              <a:t>2010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B08815AB-E508-FFC6-3582-8994AA25F124}"/>
              </a:ext>
            </a:extLst>
          </p:cNvPr>
          <p:cNvSpPr txBox="1"/>
          <p:nvPr/>
        </p:nvSpPr>
        <p:spPr>
          <a:xfrm>
            <a:off x="5752037" y="4720295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9197A6"/>
                </a:solidFill>
              </a:rPr>
              <a:t>2012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1A7173A4-ED7B-4F02-02A4-961E42100275}"/>
              </a:ext>
            </a:extLst>
          </p:cNvPr>
          <p:cNvSpPr txBox="1"/>
          <p:nvPr/>
        </p:nvSpPr>
        <p:spPr>
          <a:xfrm>
            <a:off x="7461723" y="4720295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9197A6"/>
                </a:solidFill>
              </a:rPr>
              <a:t>2014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3671E18-A6F5-ADA6-0343-FD928AA9AB7C}"/>
              </a:ext>
            </a:extLst>
          </p:cNvPr>
          <p:cNvSpPr txBox="1"/>
          <p:nvPr/>
        </p:nvSpPr>
        <p:spPr>
          <a:xfrm>
            <a:off x="9176244" y="4720295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9197A6"/>
                </a:solidFill>
              </a:rPr>
              <a:t>2016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B02B84E-AFF6-12AB-FA4D-561B50620B24}"/>
              </a:ext>
            </a:extLst>
          </p:cNvPr>
          <p:cNvSpPr txBox="1"/>
          <p:nvPr/>
        </p:nvSpPr>
        <p:spPr>
          <a:xfrm>
            <a:off x="10890765" y="4720295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9197A6"/>
                </a:solidFill>
              </a:rPr>
              <a:t>2018</a:t>
            </a:r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0857F03C-415F-0AB8-C8FF-638E861C81C7}"/>
              </a:ext>
            </a:extLst>
          </p:cNvPr>
          <p:cNvGrpSpPr/>
          <p:nvPr/>
        </p:nvGrpSpPr>
        <p:grpSpPr>
          <a:xfrm>
            <a:off x="6638275" y="3639194"/>
            <a:ext cx="1709963" cy="1173759"/>
            <a:chOff x="4042075" y="3639194"/>
            <a:chExt cx="1709963" cy="1173759"/>
          </a:xfrm>
        </p:grpSpPr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472F8DB0-BA3F-5A43-1F9F-AEDBE8528B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075" y="3766575"/>
              <a:ext cx="0" cy="1046378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9AC335F1-8B19-9510-AE1A-E11CB71855D8}"/>
                </a:ext>
              </a:extLst>
            </p:cNvPr>
            <p:cNvSpPr txBox="1"/>
            <p:nvPr/>
          </p:nvSpPr>
          <p:spPr>
            <a:xfrm>
              <a:off x="4042076" y="3639194"/>
              <a:ext cx="170996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Título aqui</a:t>
              </a:r>
            </a:p>
            <a:p>
              <a:r>
                <a:rPr lang="pt-BR" sz="1000" dirty="0">
                  <a:solidFill>
                    <a:srgbClr val="7690CF"/>
                  </a:solidFill>
                  <a:latin typeface="Roboto Cn" pitchFamily="2" charset="0"/>
                  <a:ea typeface="Roboto Cn" pitchFamily="2" charset="0"/>
                </a:rPr>
                <a:t>2011-2014</a:t>
              </a:r>
            </a:p>
          </p:txBody>
        </p: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3E184EBB-0E08-86F6-EEFE-FEE3FB2D7180}"/>
              </a:ext>
            </a:extLst>
          </p:cNvPr>
          <p:cNvGrpSpPr/>
          <p:nvPr/>
        </p:nvGrpSpPr>
        <p:grpSpPr>
          <a:xfrm>
            <a:off x="9171409" y="3639194"/>
            <a:ext cx="1709963" cy="1173759"/>
            <a:chOff x="4042075" y="3639194"/>
            <a:chExt cx="1709963" cy="1173759"/>
          </a:xfrm>
        </p:grpSpPr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CF96F199-A3EC-F7F9-8A6E-97B09B5DA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075" y="3766575"/>
              <a:ext cx="0" cy="1046378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75040110-FDCB-27BD-C017-43272B9AFBF6}"/>
                </a:ext>
              </a:extLst>
            </p:cNvPr>
            <p:cNvSpPr txBox="1"/>
            <p:nvPr/>
          </p:nvSpPr>
          <p:spPr>
            <a:xfrm>
              <a:off x="4042076" y="3639194"/>
              <a:ext cx="170996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Título aqui</a:t>
              </a:r>
            </a:p>
            <a:p>
              <a:r>
                <a:rPr lang="pt-BR" sz="1000" dirty="0">
                  <a:solidFill>
                    <a:srgbClr val="7690CF"/>
                  </a:solidFill>
                  <a:latin typeface="Roboto Cn" pitchFamily="2" charset="0"/>
                  <a:ea typeface="Roboto Cn" pitchFamily="2" charset="0"/>
                </a:rPr>
                <a:t>2016-2018</a:t>
              </a: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25502EF6-1063-4C5C-FF9F-6FA2D3F29DA8}"/>
              </a:ext>
            </a:extLst>
          </p:cNvPr>
          <p:cNvGrpSpPr/>
          <p:nvPr/>
        </p:nvGrpSpPr>
        <p:grpSpPr>
          <a:xfrm>
            <a:off x="4888819" y="5156073"/>
            <a:ext cx="1709963" cy="1197680"/>
            <a:chOff x="4042075" y="3766575"/>
            <a:chExt cx="1709963" cy="1197680"/>
          </a:xfrm>
        </p:grpSpPr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04AF816C-0330-5C6E-98BD-B9A3B46E1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075" y="3766575"/>
              <a:ext cx="0" cy="1046378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BF238904-2FCA-9FF9-3078-E7F828D49694}"/>
                </a:ext>
              </a:extLst>
            </p:cNvPr>
            <p:cNvSpPr txBox="1"/>
            <p:nvPr/>
          </p:nvSpPr>
          <p:spPr>
            <a:xfrm>
              <a:off x="4042076" y="4517979"/>
              <a:ext cx="170996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Título aqui</a:t>
              </a:r>
            </a:p>
            <a:p>
              <a:r>
                <a:rPr lang="pt-BR" sz="1000" dirty="0">
                  <a:solidFill>
                    <a:srgbClr val="7690CF"/>
                  </a:solidFill>
                  <a:latin typeface="Roboto Cn" pitchFamily="2" charset="0"/>
                  <a:ea typeface="Roboto Cn" pitchFamily="2" charset="0"/>
                </a:rPr>
                <a:t>2011-2014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7774C6B4-9745-FE7C-CFD4-6FE32A895B60}"/>
              </a:ext>
            </a:extLst>
          </p:cNvPr>
          <p:cNvGrpSpPr/>
          <p:nvPr/>
        </p:nvGrpSpPr>
        <p:grpSpPr>
          <a:xfrm>
            <a:off x="7461446" y="5156073"/>
            <a:ext cx="1709963" cy="1197680"/>
            <a:chOff x="4042075" y="3766575"/>
            <a:chExt cx="1709963" cy="1197680"/>
          </a:xfrm>
        </p:grpSpPr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B177ABED-6422-A589-1F97-86615DF94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075" y="3766575"/>
              <a:ext cx="0" cy="1046378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9219F302-AD25-6181-FA3E-308F5AC063D0}"/>
                </a:ext>
              </a:extLst>
            </p:cNvPr>
            <p:cNvSpPr txBox="1"/>
            <p:nvPr/>
          </p:nvSpPr>
          <p:spPr>
            <a:xfrm>
              <a:off x="4042076" y="4517979"/>
              <a:ext cx="170996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Título aqui</a:t>
              </a:r>
            </a:p>
            <a:p>
              <a:r>
                <a:rPr lang="pt-BR" sz="1000" dirty="0">
                  <a:solidFill>
                    <a:srgbClr val="7690CF"/>
                  </a:solidFill>
                  <a:latin typeface="Roboto Cn" pitchFamily="2" charset="0"/>
                  <a:ea typeface="Roboto Cn" pitchFamily="2" charset="0"/>
                </a:rPr>
                <a:t>2014-2015</a:t>
              </a: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22B7AEB5-BBB0-04D4-E157-CBD5E3E34198}"/>
              </a:ext>
            </a:extLst>
          </p:cNvPr>
          <p:cNvGrpSpPr/>
          <p:nvPr/>
        </p:nvGrpSpPr>
        <p:grpSpPr>
          <a:xfrm>
            <a:off x="8348238" y="5156073"/>
            <a:ext cx="1709963" cy="809541"/>
            <a:chOff x="4042075" y="3766575"/>
            <a:chExt cx="1709963" cy="809541"/>
          </a:xfrm>
        </p:grpSpPr>
        <p:cxnSp>
          <p:nvCxnSpPr>
            <p:cNvPr id="123" name="Conector reto 122">
              <a:extLst>
                <a:ext uri="{FF2B5EF4-FFF2-40B4-BE49-F238E27FC236}">
                  <a16:creationId xmlns:a16="http://schemas.microsoft.com/office/drawing/2014/main" id="{41DDB016-F182-CB84-B953-A5FDB2F3B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075" y="3766575"/>
              <a:ext cx="0" cy="673904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F70E1502-4745-27B6-0401-CDEDBA6C8813}"/>
                </a:ext>
              </a:extLst>
            </p:cNvPr>
            <p:cNvSpPr txBox="1"/>
            <p:nvPr/>
          </p:nvSpPr>
          <p:spPr>
            <a:xfrm>
              <a:off x="4042076" y="4129840"/>
              <a:ext cx="170996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Título aqui</a:t>
              </a:r>
            </a:p>
            <a:p>
              <a:r>
                <a:rPr lang="pt-BR" sz="1000" dirty="0">
                  <a:solidFill>
                    <a:srgbClr val="7690CF"/>
                  </a:solidFill>
                  <a:latin typeface="Roboto Cn" pitchFamily="2" charset="0"/>
                  <a:ea typeface="Roboto Cn" pitchFamily="2" charset="0"/>
                </a:rPr>
                <a:t>2015-</a:t>
              </a:r>
            </a:p>
          </p:txBody>
        </p:sp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F8989D4A-2926-62D0-2079-77E73F1E69E4}"/>
              </a:ext>
            </a:extLst>
          </p:cNvPr>
          <p:cNvGrpSpPr/>
          <p:nvPr/>
        </p:nvGrpSpPr>
        <p:grpSpPr>
          <a:xfrm>
            <a:off x="7449362" y="4069500"/>
            <a:ext cx="1709963" cy="748740"/>
            <a:chOff x="4042075" y="4069500"/>
            <a:chExt cx="1709963" cy="748740"/>
          </a:xfrm>
        </p:grpSpPr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F072A457-9D81-024F-D358-F25E32385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075" y="4206240"/>
              <a:ext cx="0" cy="612000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aixaDeTexto 130">
              <a:extLst>
                <a:ext uri="{FF2B5EF4-FFF2-40B4-BE49-F238E27FC236}">
                  <a16:creationId xmlns:a16="http://schemas.microsoft.com/office/drawing/2014/main" id="{2C302EF9-6580-5ACC-A9DC-6457CB03B9CC}"/>
                </a:ext>
              </a:extLst>
            </p:cNvPr>
            <p:cNvSpPr txBox="1"/>
            <p:nvPr/>
          </p:nvSpPr>
          <p:spPr>
            <a:xfrm>
              <a:off x="4042076" y="4069500"/>
              <a:ext cx="170996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Título aqui</a:t>
              </a:r>
            </a:p>
            <a:p>
              <a:r>
                <a:rPr lang="pt-BR" sz="1000" dirty="0">
                  <a:solidFill>
                    <a:srgbClr val="7690CF"/>
                  </a:solidFill>
                  <a:latin typeface="Roboto Cn" pitchFamily="2" charset="0"/>
                  <a:ea typeface="Roboto Cn" pitchFamily="2" charset="0"/>
                </a:rPr>
                <a:t>2014</a:t>
              </a:r>
            </a:p>
          </p:txBody>
        </p:sp>
      </p:grpSp>
      <p:grpSp>
        <p:nvGrpSpPr>
          <p:cNvPr id="201" name="Agrupar 200">
            <a:extLst>
              <a:ext uri="{FF2B5EF4-FFF2-40B4-BE49-F238E27FC236}">
                <a16:creationId xmlns:a16="http://schemas.microsoft.com/office/drawing/2014/main" id="{D54D98B2-F40C-736C-181C-BE09B46BB9B2}"/>
              </a:ext>
            </a:extLst>
          </p:cNvPr>
          <p:cNvGrpSpPr/>
          <p:nvPr/>
        </p:nvGrpSpPr>
        <p:grpSpPr>
          <a:xfrm>
            <a:off x="7568186" y="543198"/>
            <a:ext cx="2053746" cy="276999"/>
            <a:chOff x="7391161" y="648928"/>
            <a:chExt cx="2053746" cy="276999"/>
          </a:xfrm>
        </p:grpSpPr>
        <p:sp>
          <p:nvSpPr>
            <p:cNvPr id="194" name="CaixaDeTexto 193">
              <a:extLst>
                <a:ext uri="{FF2B5EF4-FFF2-40B4-BE49-F238E27FC236}">
                  <a16:creationId xmlns:a16="http://schemas.microsoft.com/office/drawing/2014/main" id="{F039CE1D-1C37-907D-BEC5-6B17D1617388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D4DADD07-A510-0636-0C3E-EB79427782A6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195" name="Retângulo 194">
                <a:extLst>
                  <a:ext uri="{FF2B5EF4-FFF2-40B4-BE49-F238E27FC236}">
                    <a16:creationId xmlns:a16="http://schemas.microsoft.com/office/drawing/2014/main" id="{D603E9A3-88EE-58E7-915E-0B0EDCD0C39E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6" name="Retângulo 195">
                <a:extLst>
                  <a:ext uri="{FF2B5EF4-FFF2-40B4-BE49-F238E27FC236}">
                    <a16:creationId xmlns:a16="http://schemas.microsoft.com/office/drawing/2014/main" id="{0F3DD1B0-67F1-6694-C6B1-5CA80086ABBB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7" name="Retângulo 196">
                <a:extLst>
                  <a:ext uri="{FF2B5EF4-FFF2-40B4-BE49-F238E27FC236}">
                    <a16:creationId xmlns:a16="http://schemas.microsoft.com/office/drawing/2014/main" id="{3595810C-0C85-741F-13EE-EBA6A4105610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8" name="Retângulo 197">
                <a:extLst>
                  <a:ext uri="{FF2B5EF4-FFF2-40B4-BE49-F238E27FC236}">
                    <a16:creationId xmlns:a16="http://schemas.microsoft.com/office/drawing/2014/main" id="{E892A7B9-1FE4-F4D3-DA6E-CACC58899D90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9" name="Retângulo 198">
                <a:extLst>
                  <a:ext uri="{FF2B5EF4-FFF2-40B4-BE49-F238E27FC236}">
                    <a16:creationId xmlns:a16="http://schemas.microsoft.com/office/drawing/2014/main" id="{F51CED1F-8D23-32D3-F533-C2A33E362848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66" name="Agrupar 265">
            <a:extLst>
              <a:ext uri="{FF2B5EF4-FFF2-40B4-BE49-F238E27FC236}">
                <a16:creationId xmlns:a16="http://schemas.microsoft.com/office/drawing/2014/main" id="{DCD5CFD5-8811-546A-4892-5D367A7E4B0E}"/>
              </a:ext>
            </a:extLst>
          </p:cNvPr>
          <p:cNvGrpSpPr/>
          <p:nvPr/>
        </p:nvGrpSpPr>
        <p:grpSpPr>
          <a:xfrm>
            <a:off x="7568186" y="832347"/>
            <a:ext cx="2053746" cy="276999"/>
            <a:chOff x="7391161" y="648928"/>
            <a:chExt cx="2053746" cy="276999"/>
          </a:xfrm>
        </p:grpSpPr>
        <p:sp>
          <p:nvSpPr>
            <p:cNvPr id="267" name="CaixaDeTexto 266">
              <a:extLst>
                <a:ext uri="{FF2B5EF4-FFF2-40B4-BE49-F238E27FC236}">
                  <a16:creationId xmlns:a16="http://schemas.microsoft.com/office/drawing/2014/main" id="{C5EE091F-E759-D7CE-93C9-E1C4E22B6181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268" name="Agrupar 267">
              <a:extLst>
                <a:ext uri="{FF2B5EF4-FFF2-40B4-BE49-F238E27FC236}">
                  <a16:creationId xmlns:a16="http://schemas.microsoft.com/office/drawing/2014/main" id="{F4A6AB27-2125-9DE1-114F-0C0DA5D4AA16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269" name="Retângulo 268">
                <a:extLst>
                  <a:ext uri="{FF2B5EF4-FFF2-40B4-BE49-F238E27FC236}">
                    <a16:creationId xmlns:a16="http://schemas.microsoft.com/office/drawing/2014/main" id="{C36E64F4-2017-E5B1-9B60-A6A02B6C0FB5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0" name="Retângulo 269">
                <a:extLst>
                  <a:ext uri="{FF2B5EF4-FFF2-40B4-BE49-F238E27FC236}">
                    <a16:creationId xmlns:a16="http://schemas.microsoft.com/office/drawing/2014/main" id="{395B9C11-75F0-611D-3E81-A9CCB9990D2E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1" name="Retângulo 270">
                <a:extLst>
                  <a:ext uri="{FF2B5EF4-FFF2-40B4-BE49-F238E27FC236}">
                    <a16:creationId xmlns:a16="http://schemas.microsoft.com/office/drawing/2014/main" id="{5863ED56-28E9-1A22-6CB5-2D57B769E86C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2" name="Retângulo 271">
                <a:extLst>
                  <a:ext uri="{FF2B5EF4-FFF2-40B4-BE49-F238E27FC236}">
                    <a16:creationId xmlns:a16="http://schemas.microsoft.com/office/drawing/2014/main" id="{53155055-DDDF-DFD0-ADD3-AAA3EACC1EA1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3" name="Retângulo 272">
                <a:extLst>
                  <a:ext uri="{FF2B5EF4-FFF2-40B4-BE49-F238E27FC236}">
                    <a16:creationId xmlns:a16="http://schemas.microsoft.com/office/drawing/2014/main" id="{69AC419B-23D6-65CA-0B39-11CE0A9CC978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74" name="Agrupar 273">
            <a:extLst>
              <a:ext uri="{FF2B5EF4-FFF2-40B4-BE49-F238E27FC236}">
                <a16:creationId xmlns:a16="http://schemas.microsoft.com/office/drawing/2014/main" id="{CF07EC12-0C99-BF94-8322-7FD6331A9B7D}"/>
              </a:ext>
            </a:extLst>
          </p:cNvPr>
          <p:cNvGrpSpPr/>
          <p:nvPr/>
        </p:nvGrpSpPr>
        <p:grpSpPr>
          <a:xfrm>
            <a:off x="7568186" y="1121496"/>
            <a:ext cx="2053746" cy="276999"/>
            <a:chOff x="7391161" y="648928"/>
            <a:chExt cx="2053746" cy="276999"/>
          </a:xfrm>
        </p:grpSpPr>
        <p:sp>
          <p:nvSpPr>
            <p:cNvPr id="275" name="CaixaDeTexto 274">
              <a:extLst>
                <a:ext uri="{FF2B5EF4-FFF2-40B4-BE49-F238E27FC236}">
                  <a16:creationId xmlns:a16="http://schemas.microsoft.com/office/drawing/2014/main" id="{2DC69E82-7710-BEB2-A689-DF94CE452C72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276" name="Agrupar 275">
              <a:extLst>
                <a:ext uri="{FF2B5EF4-FFF2-40B4-BE49-F238E27FC236}">
                  <a16:creationId xmlns:a16="http://schemas.microsoft.com/office/drawing/2014/main" id="{03BFD6AB-993B-BCA4-7B82-5C5D04B5F322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277" name="Retângulo 276">
                <a:extLst>
                  <a:ext uri="{FF2B5EF4-FFF2-40B4-BE49-F238E27FC236}">
                    <a16:creationId xmlns:a16="http://schemas.microsoft.com/office/drawing/2014/main" id="{40FFC69C-C155-724D-D64A-D1C04C8B1D6D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8" name="Retângulo 277">
                <a:extLst>
                  <a:ext uri="{FF2B5EF4-FFF2-40B4-BE49-F238E27FC236}">
                    <a16:creationId xmlns:a16="http://schemas.microsoft.com/office/drawing/2014/main" id="{CD45EFD8-7539-5740-849A-9637001FCDCE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9" name="Retângulo 278">
                <a:extLst>
                  <a:ext uri="{FF2B5EF4-FFF2-40B4-BE49-F238E27FC236}">
                    <a16:creationId xmlns:a16="http://schemas.microsoft.com/office/drawing/2014/main" id="{D22B1F12-4EB2-D39F-EA99-199C36BD70CF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0" name="Retângulo 279">
                <a:extLst>
                  <a:ext uri="{FF2B5EF4-FFF2-40B4-BE49-F238E27FC236}">
                    <a16:creationId xmlns:a16="http://schemas.microsoft.com/office/drawing/2014/main" id="{10770C96-DC1F-7111-50AB-9949E868B2B3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1" name="Retângulo 280">
                <a:extLst>
                  <a:ext uri="{FF2B5EF4-FFF2-40B4-BE49-F238E27FC236}">
                    <a16:creationId xmlns:a16="http://schemas.microsoft.com/office/drawing/2014/main" id="{A3EB49AC-2B4B-797C-9934-BDC646CD23D0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82" name="Agrupar 281">
            <a:extLst>
              <a:ext uri="{FF2B5EF4-FFF2-40B4-BE49-F238E27FC236}">
                <a16:creationId xmlns:a16="http://schemas.microsoft.com/office/drawing/2014/main" id="{13E7758D-55E4-A055-6560-C2C5DF3D0F29}"/>
              </a:ext>
            </a:extLst>
          </p:cNvPr>
          <p:cNvGrpSpPr/>
          <p:nvPr/>
        </p:nvGrpSpPr>
        <p:grpSpPr>
          <a:xfrm>
            <a:off x="7568186" y="1410645"/>
            <a:ext cx="2053746" cy="276999"/>
            <a:chOff x="7391161" y="648928"/>
            <a:chExt cx="2053746" cy="276999"/>
          </a:xfrm>
        </p:grpSpPr>
        <p:sp>
          <p:nvSpPr>
            <p:cNvPr id="283" name="CaixaDeTexto 282">
              <a:extLst>
                <a:ext uri="{FF2B5EF4-FFF2-40B4-BE49-F238E27FC236}">
                  <a16:creationId xmlns:a16="http://schemas.microsoft.com/office/drawing/2014/main" id="{5A9439C3-7C97-D850-36F4-E8C8F1282D26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284" name="Agrupar 283">
              <a:extLst>
                <a:ext uri="{FF2B5EF4-FFF2-40B4-BE49-F238E27FC236}">
                  <a16:creationId xmlns:a16="http://schemas.microsoft.com/office/drawing/2014/main" id="{86CEEBE3-949D-00D4-4BEE-3DA225AF6212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285" name="Retângulo 284">
                <a:extLst>
                  <a:ext uri="{FF2B5EF4-FFF2-40B4-BE49-F238E27FC236}">
                    <a16:creationId xmlns:a16="http://schemas.microsoft.com/office/drawing/2014/main" id="{3592F434-F806-9012-41DD-B695DEE4A073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6" name="Retângulo 285">
                <a:extLst>
                  <a:ext uri="{FF2B5EF4-FFF2-40B4-BE49-F238E27FC236}">
                    <a16:creationId xmlns:a16="http://schemas.microsoft.com/office/drawing/2014/main" id="{17DA4EEE-7B47-C29C-459C-3ED8DE5A3727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7" name="Retângulo 286">
                <a:extLst>
                  <a:ext uri="{FF2B5EF4-FFF2-40B4-BE49-F238E27FC236}">
                    <a16:creationId xmlns:a16="http://schemas.microsoft.com/office/drawing/2014/main" id="{E77C221B-6459-95D7-D406-5BFB3826BB18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8" name="Retângulo 287">
                <a:extLst>
                  <a:ext uri="{FF2B5EF4-FFF2-40B4-BE49-F238E27FC236}">
                    <a16:creationId xmlns:a16="http://schemas.microsoft.com/office/drawing/2014/main" id="{587E8284-E5BE-EEE4-F6B4-5ECB2556CFEA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9" name="Retângulo 288">
                <a:extLst>
                  <a:ext uri="{FF2B5EF4-FFF2-40B4-BE49-F238E27FC236}">
                    <a16:creationId xmlns:a16="http://schemas.microsoft.com/office/drawing/2014/main" id="{908F8A1F-C70A-C7CD-2509-91B42F05C24B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90" name="Agrupar 289">
            <a:extLst>
              <a:ext uri="{FF2B5EF4-FFF2-40B4-BE49-F238E27FC236}">
                <a16:creationId xmlns:a16="http://schemas.microsoft.com/office/drawing/2014/main" id="{0D51FDC8-911A-1ECB-2650-6670815B940D}"/>
              </a:ext>
            </a:extLst>
          </p:cNvPr>
          <p:cNvGrpSpPr/>
          <p:nvPr/>
        </p:nvGrpSpPr>
        <p:grpSpPr>
          <a:xfrm>
            <a:off x="7568186" y="1699795"/>
            <a:ext cx="2053746" cy="276999"/>
            <a:chOff x="7391161" y="648928"/>
            <a:chExt cx="2053746" cy="276999"/>
          </a:xfrm>
        </p:grpSpPr>
        <p:sp>
          <p:nvSpPr>
            <p:cNvPr id="291" name="CaixaDeTexto 290">
              <a:extLst>
                <a:ext uri="{FF2B5EF4-FFF2-40B4-BE49-F238E27FC236}">
                  <a16:creationId xmlns:a16="http://schemas.microsoft.com/office/drawing/2014/main" id="{BB1893AD-CD6F-1F08-083E-576A25873EA6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292" name="Agrupar 291">
              <a:extLst>
                <a:ext uri="{FF2B5EF4-FFF2-40B4-BE49-F238E27FC236}">
                  <a16:creationId xmlns:a16="http://schemas.microsoft.com/office/drawing/2014/main" id="{203FB1C7-36A4-1016-BB90-4A3CFC6E357C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293" name="Retângulo 292">
                <a:extLst>
                  <a:ext uri="{FF2B5EF4-FFF2-40B4-BE49-F238E27FC236}">
                    <a16:creationId xmlns:a16="http://schemas.microsoft.com/office/drawing/2014/main" id="{81A16C02-4FA5-C856-F95C-A25E4F704A95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4" name="Retângulo 293">
                <a:extLst>
                  <a:ext uri="{FF2B5EF4-FFF2-40B4-BE49-F238E27FC236}">
                    <a16:creationId xmlns:a16="http://schemas.microsoft.com/office/drawing/2014/main" id="{1D9F53A8-48BD-2864-EA7D-A0866A45B7D9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5" name="Retângulo 294">
                <a:extLst>
                  <a:ext uri="{FF2B5EF4-FFF2-40B4-BE49-F238E27FC236}">
                    <a16:creationId xmlns:a16="http://schemas.microsoft.com/office/drawing/2014/main" id="{455E8CDA-40CB-2ADC-0513-0125402432EC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6" name="Retângulo 295">
                <a:extLst>
                  <a:ext uri="{FF2B5EF4-FFF2-40B4-BE49-F238E27FC236}">
                    <a16:creationId xmlns:a16="http://schemas.microsoft.com/office/drawing/2014/main" id="{D0CF09D8-811C-9905-77EA-17FEADD098FC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7" name="Retângulo 296">
                <a:extLst>
                  <a:ext uri="{FF2B5EF4-FFF2-40B4-BE49-F238E27FC236}">
                    <a16:creationId xmlns:a16="http://schemas.microsoft.com/office/drawing/2014/main" id="{C37A5B9D-2FB9-834D-7AD4-29ADAB9B3955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98" name="Agrupar 297">
            <a:extLst>
              <a:ext uri="{FF2B5EF4-FFF2-40B4-BE49-F238E27FC236}">
                <a16:creationId xmlns:a16="http://schemas.microsoft.com/office/drawing/2014/main" id="{C7241B9E-3562-9668-A9DC-DCDD30775351}"/>
              </a:ext>
            </a:extLst>
          </p:cNvPr>
          <p:cNvGrpSpPr/>
          <p:nvPr/>
        </p:nvGrpSpPr>
        <p:grpSpPr>
          <a:xfrm>
            <a:off x="9744903" y="543198"/>
            <a:ext cx="2053746" cy="276999"/>
            <a:chOff x="7391161" y="648928"/>
            <a:chExt cx="2053746" cy="276999"/>
          </a:xfrm>
        </p:grpSpPr>
        <p:sp>
          <p:nvSpPr>
            <p:cNvPr id="299" name="CaixaDeTexto 298">
              <a:extLst>
                <a:ext uri="{FF2B5EF4-FFF2-40B4-BE49-F238E27FC236}">
                  <a16:creationId xmlns:a16="http://schemas.microsoft.com/office/drawing/2014/main" id="{E37CA51E-5FF7-B3CF-E48E-ACE48F136ECD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300" name="Agrupar 299">
              <a:extLst>
                <a:ext uri="{FF2B5EF4-FFF2-40B4-BE49-F238E27FC236}">
                  <a16:creationId xmlns:a16="http://schemas.microsoft.com/office/drawing/2014/main" id="{F937117F-9F32-FF37-E44D-A80C155BFDC5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301" name="Retângulo 300">
                <a:extLst>
                  <a:ext uri="{FF2B5EF4-FFF2-40B4-BE49-F238E27FC236}">
                    <a16:creationId xmlns:a16="http://schemas.microsoft.com/office/drawing/2014/main" id="{BC9737AB-E9B9-F659-15FD-F05F60AEB22F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2" name="Retângulo 301">
                <a:extLst>
                  <a:ext uri="{FF2B5EF4-FFF2-40B4-BE49-F238E27FC236}">
                    <a16:creationId xmlns:a16="http://schemas.microsoft.com/office/drawing/2014/main" id="{E5BE747C-AB45-33C1-FB20-2DCC397DA1E6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3" name="Retângulo 302">
                <a:extLst>
                  <a:ext uri="{FF2B5EF4-FFF2-40B4-BE49-F238E27FC236}">
                    <a16:creationId xmlns:a16="http://schemas.microsoft.com/office/drawing/2014/main" id="{7641A9AC-BC41-43BE-4317-306AEE3DE9A0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4" name="Retângulo 303">
                <a:extLst>
                  <a:ext uri="{FF2B5EF4-FFF2-40B4-BE49-F238E27FC236}">
                    <a16:creationId xmlns:a16="http://schemas.microsoft.com/office/drawing/2014/main" id="{AFA42C0F-00DC-496A-3303-FE7BE302D8F1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5" name="Retângulo 304">
                <a:extLst>
                  <a:ext uri="{FF2B5EF4-FFF2-40B4-BE49-F238E27FC236}">
                    <a16:creationId xmlns:a16="http://schemas.microsoft.com/office/drawing/2014/main" id="{331DDB96-4253-7456-4CCC-F50EC089CC21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06" name="Agrupar 305">
            <a:extLst>
              <a:ext uri="{FF2B5EF4-FFF2-40B4-BE49-F238E27FC236}">
                <a16:creationId xmlns:a16="http://schemas.microsoft.com/office/drawing/2014/main" id="{856D6550-8ACF-2BAD-A11A-172DA9B5CE4D}"/>
              </a:ext>
            </a:extLst>
          </p:cNvPr>
          <p:cNvGrpSpPr/>
          <p:nvPr/>
        </p:nvGrpSpPr>
        <p:grpSpPr>
          <a:xfrm>
            <a:off x="9744903" y="832347"/>
            <a:ext cx="2053746" cy="276999"/>
            <a:chOff x="7391161" y="648928"/>
            <a:chExt cx="2053746" cy="276999"/>
          </a:xfrm>
        </p:grpSpPr>
        <p:sp>
          <p:nvSpPr>
            <p:cNvPr id="307" name="CaixaDeTexto 306">
              <a:extLst>
                <a:ext uri="{FF2B5EF4-FFF2-40B4-BE49-F238E27FC236}">
                  <a16:creationId xmlns:a16="http://schemas.microsoft.com/office/drawing/2014/main" id="{3B1C78A0-2048-6A69-5BCF-E7CEA6850FD4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308" name="Agrupar 307">
              <a:extLst>
                <a:ext uri="{FF2B5EF4-FFF2-40B4-BE49-F238E27FC236}">
                  <a16:creationId xmlns:a16="http://schemas.microsoft.com/office/drawing/2014/main" id="{506AD56F-A573-628F-390F-C3D2D3B1FD11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309" name="Retângulo 308">
                <a:extLst>
                  <a:ext uri="{FF2B5EF4-FFF2-40B4-BE49-F238E27FC236}">
                    <a16:creationId xmlns:a16="http://schemas.microsoft.com/office/drawing/2014/main" id="{BD2B5B40-1266-79C7-D6A0-80F2D2D5A69E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0" name="Retângulo 309">
                <a:extLst>
                  <a:ext uri="{FF2B5EF4-FFF2-40B4-BE49-F238E27FC236}">
                    <a16:creationId xmlns:a16="http://schemas.microsoft.com/office/drawing/2014/main" id="{F2FD3959-961F-C15F-4192-8F010B151079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1" name="Retângulo 310">
                <a:extLst>
                  <a:ext uri="{FF2B5EF4-FFF2-40B4-BE49-F238E27FC236}">
                    <a16:creationId xmlns:a16="http://schemas.microsoft.com/office/drawing/2014/main" id="{B3159FAB-F77F-B5B5-02AC-70055974DC4E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2" name="Retângulo 311">
                <a:extLst>
                  <a:ext uri="{FF2B5EF4-FFF2-40B4-BE49-F238E27FC236}">
                    <a16:creationId xmlns:a16="http://schemas.microsoft.com/office/drawing/2014/main" id="{84B2B3AD-3B21-0AA2-AA66-6302EFE1DAA4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3" name="Retângulo 312">
                <a:extLst>
                  <a:ext uri="{FF2B5EF4-FFF2-40B4-BE49-F238E27FC236}">
                    <a16:creationId xmlns:a16="http://schemas.microsoft.com/office/drawing/2014/main" id="{7A1FAD06-BA45-C072-759C-A1D4631EBE4D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14" name="Agrupar 313">
            <a:extLst>
              <a:ext uri="{FF2B5EF4-FFF2-40B4-BE49-F238E27FC236}">
                <a16:creationId xmlns:a16="http://schemas.microsoft.com/office/drawing/2014/main" id="{A7D651D1-090E-4E46-222F-9DE82355D423}"/>
              </a:ext>
            </a:extLst>
          </p:cNvPr>
          <p:cNvGrpSpPr/>
          <p:nvPr/>
        </p:nvGrpSpPr>
        <p:grpSpPr>
          <a:xfrm>
            <a:off x="9744903" y="1121496"/>
            <a:ext cx="2053746" cy="276999"/>
            <a:chOff x="7391161" y="648928"/>
            <a:chExt cx="2053746" cy="276999"/>
          </a:xfrm>
        </p:grpSpPr>
        <p:sp>
          <p:nvSpPr>
            <p:cNvPr id="315" name="CaixaDeTexto 314">
              <a:extLst>
                <a:ext uri="{FF2B5EF4-FFF2-40B4-BE49-F238E27FC236}">
                  <a16:creationId xmlns:a16="http://schemas.microsoft.com/office/drawing/2014/main" id="{C608FC3B-3874-49DE-05EA-44315148268D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316" name="Agrupar 315">
              <a:extLst>
                <a:ext uri="{FF2B5EF4-FFF2-40B4-BE49-F238E27FC236}">
                  <a16:creationId xmlns:a16="http://schemas.microsoft.com/office/drawing/2014/main" id="{99F59677-C48B-29CD-90CA-D8386375A876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317" name="Retângulo 316">
                <a:extLst>
                  <a:ext uri="{FF2B5EF4-FFF2-40B4-BE49-F238E27FC236}">
                    <a16:creationId xmlns:a16="http://schemas.microsoft.com/office/drawing/2014/main" id="{77311DE0-318C-4228-6DD6-F69B37DADB80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8" name="Retângulo 317">
                <a:extLst>
                  <a:ext uri="{FF2B5EF4-FFF2-40B4-BE49-F238E27FC236}">
                    <a16:creationId xmlns:a16="http://schemas.microsoft.com/office/drawing/2014/main" id="{5E665BFF-F3DD-856E-8675-0E1F4C688B8E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9" name="Retângulo 318">
                <a:extLst>
                  <a:ext uri="{FF2B5EF4-FFF2-40B4-BE49-F238E27FC236}">
                    <a16:creationId xmlns:a16="http://schemas.microsoft.com/office/drawing/2014/main" id="{5C0836F5-E4F5-3C30-C295-5BD2296CA96F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0" name="Retângulo 319">
                <a:extLst>
                  <a:ext uri="{FF2B5EF4-FFF2-40B4-BE49-F238E27FC236}">
                    <a16:creationId xmlns:a16="http://schemas.microsoft.com/office/drawing/2014/main" id="{0187DD5B-B2E9-255E-8421-6D98784E2E8D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1" name="Retângulo 320">
                <a:extLst>
                  <a:ext uri="{FF2B5EF4-FFF2-40B4-BE49-F238E27FC236}">
                    <a16:creationId xmlns:a16="http://schemas.microsoft.com/office/drawing/2014/main" id="{F03FA05B-24D3-3D8C-59E6-CEB8D91C6B93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22" name="Agrupar 321">
            <a:extLst>
              <a:ext uri="{FF2B5EF4-FFF2-40B4-BE49-F238E27FC236}">
                <a16:creationId xmlns:a16="http://schemas.microsoft.com/office/drawing/2014/main" id="{769B993E-4B71-7766-CFE3-C881A4843D27}"/>
              </a:ext>
            </a:extLst>
          </p:cNvPr>
          <p:cNvGrpSpPr/>
          <p:nvPr/>
        </p:nvGrpSpPr>
        <p:grpSpPr>
          <a:xfrm>
            <a:off x="9744903" y="1410645"/>
            <a:ext cx="2053746" cy="276999"/>
            <a:chOff x="7391161" y="648928"/>
            <a:chExt cx="2053746" cy="276999"/>
          </a:xfrm>
        </p:grpSpPr>
        <p:sp>
          <p:nvSpPr>
            <p:cNvPr id="323" name="CaixaDeTexto 322">
              <a:extLst>
                <a:ext uri="{FF2B5EF4-FFF2-40B4-BE49-F238E27FC236}">
                  <a16:creationId xmlns:a16="http://schemas.microsoft.com/office/drawing/2014/main" id="{2DFFB955-71FF-369D-6824-63C6DD042D8D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324" name="Agrupar 323">
              <a:extLst>
                <a:ext uri="{FF2B5EF4-FFF2-40B4-BE49-F238E27FC236}">
                  <a16:creationId xmlns:a16="http://schemas.microsoft.com/office/drawing/2014/main" id="{3FD2602C-1A17-3CED-9ABF-73FA795942E1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325" name="Retângulo 324">
                <a:extLst>
                  <a:ext uri="{FF2B5EF4-FFF2-40B4-BE49-F238E27FC236}">
                    <a16:creationId xmlns:a16="http://schemas.microsoft.com/office/drawing/2014/main" id="{1FD01911-D69A-B144-1183-8B7161E5497F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6" name="Retângulo 325">
                <a:extLst>
                  <a:ext uri="{FF2B5EF4-FFF2-40B4-BE49-F238E27FC236}">
                    <a16:creationId xmlns:a16="http://schemas.microsoft.com/office/drawing/2014/main" id="{E70E035D-25B0-94C6-1783-3517C8041237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7" name="Retângulo 326">
                <a:extLst>
                  <a:ext uri="{FF2B5EF4-FFF2-40B4-BE49-F238E27FC236}">
                    <a16:creationId xmlns:a16="http://schemas.microsoft.com/office/drawing/2014/main" id="{57CAB973-CEC6-FF78-17E5-079B277B20C5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8" name="Retângulo 327">
                <a:extLst>
                  <a:ext uri="{FF2B5EF4-FFF2-40B4-BE49-F238E27FC236}">
                    <a16:creationId xmlns:a16="http://schemas.microsoft.com/office/drawing/2014/main" id="{13E010EF-56C3-0476-C630-3C90C0116B96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9" name="Retângulo 328">
                <a:extLst>
                  <a:ext uri="{FF2B5EF4-FFF2-40B4-BE49-F238E27FC236}">
                    <a16:creationId xmlns:a16="http://schemas.microsoft.com/office/drawing/2014/main" id="{2C9B3AAB-E12A-D574-5DEC-E8A7393AAC48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30" name="Agrupar 329">
            <a:extLst>
              <a:ext uri="{FF2B5EF4-FFF2-40B4-BE49-F238E27FC236}">
                <a16:creationId xmlns:a16="http://schemas.microsoft.com/office/drawing/2014/main" id="{4080B0C1-0F68-5AB7-DBD5-6F81E6A262E5}"/>
              </a:ext>
            </a:extLst>
          </p:cNvPr>
          <p:cNvGrpSpPr/>
          <p:nvPr/>
        </p:nvGrpSpPr>
        <p:grpSpPr>
          <a:xfrm>
            <a:off x="9744903" y="1699795"/>
            <a:ext cx="2053746" cy="276999"/>
            <a:chOff x="7391161" y="648928"/>
            <a:chExt cx="2053746" cy="276999"/>
          </a:xfrm>
        </p:grpSpPr>
        <p:sp>
          <p:nvSpPr>
            <p:cNvPr id="331" name="CaixaDeTexto 330">
              <a:extLst>
                <a:ext uri="{FF2B5EF4-FFF2-40B4-BE49-F238E27FC236}">
                  <a16:creationId xmlns:a16="http://schemas.microsoft.com/office/drawing/2014/main" id="{393BD0D1-610C-909D-1AE6-1AE34E307861}"/>
                </a:ext>
              </a:extLst>
            </p:cNvPr>
            <p:cNvSpPr txBox="1"/>
            <p:nvPr/>
          </p:nvSpPr>
          <p:spPr>
            <a:xfrm>
              <a:off x="7391161" y="648928"/>
              <a:ext cx="90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Texto aqui</a:t>
              </a:r>
            </a:p>
          </p:txBody>
        </p:sp>
        <p:grpSp>
          <p:nvGrpSpPr>
            <p:cNvPr id="332" name="Agrupar 331">
              <a:extLst>
                <a:ext uri="{FF2B5EF4-FFF2-40B4-BE49-F238E27FC236}">
                  <a16:creationId xmlns:a16="http://schemas.microsoft.com/office/drawing/2014/main" id="{91F5F043-C2D5-4E86-661A-EF0ECD82EBE2}"/>
                </a:ext>
              </a:extLst>
            </p:cNvPr>
            <p:cNvGrpSpPr/>
            <p:nvPr/>
          </p:nvGrpSpPr>
          <p:grpSpPr>
            <a:xfrm>
              <a:off x="8541518" y="724485"/>
              <a:ext cx="903389" cy="125884"/>
              <a:chOff x="8942985" y="2154190"/>
              <a:chExt cx="1474193" cy="205423"/>
            </a:xfrm>
          </p:grpSpPr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2C320852-F066-7C5E-4C56-C88A5B74D8F6}"/>
                  </a:ext>
                </a:extLst>
              </p:cNvPr>
              <p:cNvSpPr/>
              <p:nvPr/>
            </p:nvSpPr>
            <p:spPr>
              <a:xfrm rot="2700000">
                <a:off x="8942985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4" name="Retângulo 333">
                <a:extLst>
                  <a:ext uri="{FF2B5EF4-FFF2-40B4-BE49-F238E27FC236}">
                    <a16:creationId xmlns:a16="http://schemas.microsoft.com/office/drawing/2014/main" id="{69B7CD25-68CF-3DBA-D1B4-FB8023B1A123}"/>
                  </a:ext>
                </a:extLst>
              </p:cNvPr>
              <p:cNvSpPr/>
              <p:nvPr/>
            </p:nvSpPr>
            <p:spPr>
              <a:xfrm rot="2700000">
                <a:off x="9260178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5" name="Retângulo 334">
                <a:extLst>
                  <a:ext uri="{FF2B5EF4-FFF2-40B4-BE49-F238E27FC236}">
                    <a16:creationId xmlns:a16="http://schemas.microsoft.com/office/drawing/2014/main" id="{7088F186-D099-AC5E-0D94-0A1DDD978E4A}"/>
                  </a:ext>
                </a:extLst>
              </p:cNvPr>
              <p:cNvSpPr/>
              <p:nvPr/>
            </p:nvSpPr>
            <p:spPr>
              <a:xfrm rot="2700000">
                <a:off x="9577371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6" name="Retângulo 335">
                <a:extLst>
                  <a:ext uri="{FF2B5EF4-FFF2-40B4-BE49-F238E27FC236}">
                    <a16:creationId xmlns:a16="http://schemas.microsoft.com/office/drawing/2014/main" id="{DBDEF593-C071-A071-F187-78D54DF2BE27}"/>
                  </a:ext>
                </a:extLst>
              </p:cNvPr>
              <p:cNvSpPr/>
              <p:nvPr/>
            </p:nvSpPr>
            <p:spPr>
              <a:xfrm rot="2700000">
                <a:off x="9894564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7" name="Retângulo 336">
                <a:extLst>
                  <a:ext uri="{FF2B5EF4-FFF2-40B4-BE49-F238E27FC236}">
                    <a16:creationId xmlns:a16="http://schemas.microsoft.com/office/drawing/2014/main" id="{7B1CA677-A2B2-289E-400F-7AAFBFB35F89}"/>
                  </a:ext>
                </a:extLst>
              </p:cNvPr>
              <p:cNvSpPr/>
              <p:nvPr/>
            </p:nvSpPr>
            <p:spPr>
              <a:xfrm rot="2700000">
                <a:off x="10211756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68" name="Agrupar 367">
            <a:extLst>
              <a:ext uri="{FF2B5EF4-FFF2-40B4-BE49-F238E27FC236}">
                <a16:creationId xmlns:a16="http://schemas.microsoft.com/office/drawing/2014/main" id="{EFF3DA1D-82FB-0613-54DB-99350FDF2C90}"/>
              </a:ext>
            </a:extLst>
          </p:cNvPr>
          <p:cNvGrpSpPr/>
          <p:nvPr/>
        </p:nvGrpSpPr>
        <p:grpSpPr>
          <a:xfrm>
            <a:off x="9763417" y="2240103"/>
            <a:ext cx="918841" cy="868712"/>
            <a:chOff x="15063406" y="2594610"/>
            <a:chExt cx="918841" cy="868712"/>
          </a:xfrm>
        </p:grpSpPr>
        <p:sp>
          <p:nvSpPr>
            <p:cNvPr id="339" name="Elipse 338">
              <a:extLst>
                <a:ext uri="{FF2B5EF4-FFF2-40B4-BE49-F238E27FC236}">
                  <a16:creationId xmlns:a16="http://schemas.microsoft.com/office/drawing/2014/main" id="{EF87CA41-E895-D0BB-BE30-C4CE3F2EAF26}"/>
                </a:ext>
              </a:extLst>
            </p:cNvPr>
            <p:cNvSpPr/>
            <p:nvPr/>
          </p:nvSpPr>
          <p:spPr>
            <a:xfrm>
              <a:off x="15226959" y="2594610"/>
              <a:ext cx="591736" cy="59173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340" name="CaixaDeTexto 339">
              <a:extLst>
                <a:ext uri="{FF2B5EF4-FFF2-40B4-BE49-F238E27FC236}">
                  <a16:creationId xmlns:a16="http://schemas.microsoft.com/office/drawing/2014/main" id="{80F69091-5834-F968-2145-20524260456D}"/>
                </a:ext>
              </a:extLst>
            </p:cNvPr>
            <p:cNvSpPr txBox="1"/>
            <p:nvPr/>
          </p:nvSpPr>
          <p:spPr>
            <a:xfrm>
              <a:off x="15063406" y="3186323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Título aqui</a:t>
              </a:r>
            </a:p>
          </p:txBody>
        </p:sp>
        <p:pic>
          <p:nvPicPr>
            <p:cNvPr id="342" name="Gráfico 341" descr="Medalha com preenchimento sólido">
              <a:extLst>
                <a:ext uri="{FF2B5EF4-FFF2-40B4-BE49-F238E27FC236}">
                  <a16:creationId xmlns:a16="http://schemas.microsoft.com/office/drawing/2014/main" id="{FB7B4B0D-112C-FCD5-B7CD-52329620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5323525" y="2733087"/>
              <a:ext cx="398604" cy="398602"/>
            </a:xfrm>
            <a:prstGeom prst="rect">
              <a:avLst/>
            </a:prstGeom>
          </p:spPr>
        </p:pic>
      </p:grpSp>
      <p:grpSp>
        <p:nvGrpSpPr>
          <p:cNvPr id="367" name="Agrupar 366">
            <a:extLst>
              <a:ext uri="{FF2B5EF4-FFF2-40B4-BE49-F238E27FC236}">
                <a16:creationId xmlns:a16="http://schemas.microsoft.com/office/drawing/2014/main" id="{4FC55E22-77B3-B592-6EA9-306E8A77A2CE}"/>
              </a:ext>
            </a:extLst>
          </p:cNvPr>
          <p:cNvGrpSpPr/>
          <p:nvPr/>
        </p:nvGrpSpPr>
        <p:grpSpPr>
          <a:xfrm>
            <a:off x="8770028" y="2240103"/>
            <a:ext cx="918841" cy="868712"/>
            <a:chOff x="13854927" y="2594610"/>
            <a:chExt cx="918841" cy="868712"/>
          </a:xfrm>
        </p:grpSpPr>
        <p:sp>
          <p:nvSpPr>
            <p:cNvPr id="346" name="Elipse 345">
              <a:extLst>
                <a:ext uri="{FF2B5EF4-FFF2-40B4-BE49-F238E27FC236}">
                  <a16:creationId xmlns:a16="http://schemas.microsoft.com/office/drawing/2014/main" id="{ACF29FD7-2D85-2F8B-A35F-6411C110274B}"/>
                </a:ext>
              </a:extLst>
            </p:cNvPr>
            <p:cNvSpPr/>
            <p:nvPr/>
          </p:nvSpPr>
          <p:spPr>
            <a:xfrm>
              <a:off x="14018480" y="2594610"/>
              <a:ext cx="591736" cy="59173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347" name="CaixaDeTexto 346">
              <a:extLst>
                <a:ext uri="{FF2B5EF4-FFF2-40B4-BE49-F238E27FC236}">
                  <a16:creationId xmlns:a16="http://schemas.microsoft.com/office/drawing/2014/main" id="{0949B88F-B1A1-A6E1-6761-EB0F30EDE857}"/>
                </a:ext>
              </a:extLst>
            </p:cNvPr>
            <p:cNvSpPr txBox="1"/>
            <p:nvPr/>
          </p:nvSpPr>
          <p:spPr>
            <a:xfrm>
              <a:off x="13854927" y="3186323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Título aqui</a:t>
              </a:r>
            </a:p>
          </p:txBody>
        </p:sp>
        <p:pic>
          <p:nvPicPr>
            <p:cNvPr id="349" name="Gráfico 348" descr="Troféu com preenchimento sólido">
              <a:extLst>
                <a:ext uri="{FF2B5EF4-FFF2-40B4-BE49-F238E27FC236}">
                  <a16:creationId xmlns:a16="http://schemas.microsoft.com/office/drawing/2014/main" id="{390DF5CB-EB23-BBB7-5D4F-F4B6947DE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15046" y="2733087"/>
              <a:ext cx="398604" cy="398602"/>
            </a:xfrm>
            <a:prstGeom prst="rect">
              <a:avLst/>
            </a:prstGeom>
          </p:spPr>
        </p:pic>
      </p:grpSp>
      <p:grpSp>
        <p:nvGrpSpPr>
          <p:cNvPr id="369" name="Agrupar 368">
            <a:extLst>
              <a:ext uri="{FF2B5EF4-FFF2-40B4-BE49-F238E27FC236}">
                <a16:creationId xmlns:a16="http://schemas.microsoft.com/office/drawing/2014/main" id="{1303308A-0BBA-4C86-317E-80095172B934}"/>
              </a:ext>
            </a:extLst>
          </p:cNvPr>
          <p:cNvGrpSpPr/>
          <p:nvPr/>
        </p:nvGrpSpPr>
        <p:grpSpPr>
          <a:xfrm>
            <a:off x="10756805" y="2240103"/>
            <a:ext cx="918841" cy="868712"/>
            <a:chOff x="16253224" y="2594610"/>
            <a:chExt cx="918841" cy="868712"/>
          </a:xfrm>
        </p:grpSpPr>
        <p:sp>
          <p:nvSpPr>
            <p:cNvPr id="353" name="Elipse 352">
              <a:extLst>
                <a:ext uri="{FF2B5EF4-FFF2-40B4-BE49-F238E27FC236}">
                  <a16:creationId xmlns:a16="http://schemas.microsoft.com/office/drawing/2014/main" id="{6589D7E3-0705-8DCB-B356-1E923702AA61}"/>
                </a:ext>
              </a:extLst>
            </p:cNvPr>
            <p:cNvSpPr/>
            <p:nvPr/>
          </p:nvSpPr>
          <p:spPr>
            <a:xfrm>
              <a:off x="16416777" y="2594610"/>
              <a:ext cx="591736" cy="59173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354" name="CaixaDeTexto 353">
              <a:extLst>
                <a:ext uri="{FF2B5EF4-FFF2-40B4-BE49-F238E27FC236}">
                  <a16:creationId xmlns:a16="http://schemas.microsoft.com/office/drawing/2014/main" id="{BA58F773-32DD-D8D3-B767-F1541758FB56}"/>
                </a:ext>
              </a:extLst>
            </p:cNvPr>
            <p:cNvSpPr txBox="1"/>
            <p:nvPr/>
          </p:nvSpPr>
          <p:spPr>
            <a:xfrm>
              <a:off x="16253224" y="3186323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Título aqui</a:t>
              </a:r>
            </a:p>
          </p:txBody>
        </p:sp>
        <p:pic>
          <p:nvPicPr>
            <p:cNvPr id="356" name="Gráfico 355" descr="Diploma com preenchimento sólido">
              <a:extLst>
                <a:ext uri="{FF2B5EF4-FFF2-40B4-BE49-F238E27FC236}">
                  <a16:creationId xmlns:a16="http://schemas.microsoft.com/office/drawing/2014/main" id="{FE166C77-D074-3DE2-6320-942E60A9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6513343" y="2682287"/>
              <a:ext cx="398604" cy="398602"/>
            </a:xfrm>
            <a:prstGeom prst="rect">
              <a:avLst/>
            </a:prstGeom>
          </p:spPr>
        </p:pic>
      </p:grpSp>
      <p:grpSp>
        <p:nvGrpSpPr>
          <p:cNvPr id="366" name="Agrupar 365">
            <a:extLst>
              <a:ext uri="{FF2B5EF4-FFF2-40B4-BE49-F238E27FC236}">
                <a16:creationId xmlns:a16="http://schemas.microsoft.com/office/drawing/2014/main" id="{3A0C61AE-BD53-BF92-4B42-03D3AC328CEB}"/>
              </a:ext>
            </a:extLst>
          </p:cNvPr>
          <p:cNvGrpSpPr/>
          <p:nvPr/>
        </p:nvGrpSpPr>
        <p:grpSpPr>
          <a:xfrm>
            <a:off x="7776639" y="2240103"/>
            <a:ext cx="918841" cy="868712"/>
            <a:chOff x="12756702" y="2594610"/>
            <a:chExt cx="918841" cy="868712"/>
          </a:xfrm>
        </p:grpSpPr>
        <p:sp>
          <p:nvSpPr>
            <p:cNvPr id="360" name="Elipse 359">
              <a:extLst>
                <a:ext uri="{FF2B5EF4-FFF2-40B4-BE49-F238E27FC236}">
                  <a16:creationId xmlns:a16="http://schemas.microsoft.com/office/drawing/2014/main" id="{CBDAFE3B-3EBD-F84B-CFA7-AA09BE9D6F24}"/>
                </a:ext>
              </a:extLst>
            </p:cNvPr>
            <p:cNvSpPr/>
            <p:nvPr/>
          </p:nvSpPr>
          <p:spPr>
            <a:xfrm>
              <a:off x="12920255" y="2594610"/>
              <a:ext cx="591736" cy="59173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361" name="CaixaDeTexto 360">
              <a:extLst>
                <a:ext uri="{FF2B5EF4-FFF2-40B4-BE49-F238E27FC236}">
                  <a16:creationId xmlns:a16="http://schemas.microsoft.com/office/drawing/2014/main" id="{B122B0C5-0D25-14BF-51B5-93274FBF28B2}"/>
                </a:ext>
              </a:extLst>
            </p:cNvPr>
            <p:cNvSpPr txBox="1"/>
            <p:nvPr/>
          </p:nvSpPr>
          <p:spPr>
            <a:xfrm>
              <a:off x="12756702" y="3186323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Título aqui</a:t>
              </a:r>
            </a:p>
          </p:txBody>
        </p:sp>
        <p:pic>
          <p:nvPicPr>
            <p:cNvPr id="363" name="Gráfico 362" descr="Faixa de Opções com preenchimento sólido">
              <a:extLst>
                <a:ext uri="{FF2B5EF4-FFF2-40B4-BE49-F238E27FC236}">
                  <a16:creationId xmlns:a16="http://schemas.microsoft.com/office/drawing/2014/main" id="{E7A93C99-39F0-3D02-B0FE-9DC501912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3016821" y="2672127"/>
              <a:ext cx="398604" cy="398602"/>
            </a:xfrm>
            <a:prstGeom prst="rect">
              <a:avLst/>
            </a:prstGeom>
          </p:spPr>
        </p:pic>
      </p:grpSp>
      <p:sp>
        <p:nvSpPr>
          <p:cNvPr id="377" name="CaixaDeTexto 376">
            <a:extLst>
              <a:ext uri="{FF2B5EF4-FFF2-40B4-BE49-F238E27FC236}">
                <a16:creationId xmlns:a16="http://schemas.microsoft.com/office/drawing/2014/main" id="{36C3BC61-D2F8-C28B-7CE6-F319778406B4}"/>
              </a:ext>
            </a:extLst>
          </p:cNvPr>
          <p:cNvSpPr txBox="1"/>
          <p:nvPr/>
        </p:nvSpPr>
        <p:spPr>
          <a:xfrm>
            <a:off x="3491836" y="537722"/>
            <a:ext cx="388453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1200" dirty="0">
                <a:ea typeface="Roboto Th" pitchFamily="2" charset="0"/>
              </a:rPr>
              <a:t>“Lorem ipsum dolor sit amet, consectetuer adipiscing elit. Maecenas porttitor congue massa. Fusce posuere, magna sed pulvinar ultricies, </a:t>
            </a:r>
            <a:r>
              <a:rPr lang="pt-BR" sz="1200" dirty="0" err="1">
                <a:ea typeface="Roboto Th" pitchFamily="2" charset="0"/>
              </a:rPr>
              <a:t>purus</a:t>
            </a:r>
            <a:r>
              <a:rPr lang="pt-BR" sz="1200" dirty="0">
                <a:ea typeface="Roboto Th" pitchFamily="2" charset="0"/>
              </a:rPr>
              <a:t> </a:t>
            </a:r>
            <a:r>
              <a:rPr lang="pt-BR" sz="1200" dirty="0" err="1">
                <a:ea typeface="Roboto Th" pitchFamily="2" charset="0"/>
              </a:rPr>
              <a:t>lectus</a:t>
            </a:r>
            <a:r>
              <a:rPr lang="pt-BR" sz="1200" dirty="0">
                <a:ea typeface="Roboto Th" pitchFamily="2" charset="0"/>
              </a:rPr>
              <a:t>.”</a:t>
            </a:r>
          </a:p>
          <a:p>
            <a:pPr algn="r"/>
            <a:r>
              <a:rPr lang="pt-BR" sz="1200" b="1" dirty="0">
                <a:ea typeface="Roboto Th" pitchFamily="2" charset="0"/>
              </a:rPr>
              <a:t>― Nome Empresa</a:t>
            </a:r>
          </a:p>
        </p:txBody>
      </p:sp>
      <p:sp>
        <p:nvSpPr>
          <p:cNvPr id="384" name="CaixaDeTexto 383">
            <a:extLst>
              <a:ext uri="{FF2B5EF4-FFF2-40B4-BE49-F238E27FC236}">
                <a16:creationId xmlns:a16="http://schemas.microsoft.com/office/drawing/2014/main" id="{80DFFF8A-8B5F-564F-53B3-3858C568DB03}"/>
              </a:ext>
            </a:extLst>
          </p:cNvPr>
          <p:cNvSpPr txBox="1"/>
          <p:nvPr/>
        </p:nvSpPr>
        <p:spPr>
          <a:xfrm>
            <a:off x="3491836" y="1506735"/>
            <a:ext cx="38845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>
                <a:ea typeface="Roboto Th" pitchFamily="2" charset="0"/>
              </a:rPr>
              <a:t>“</a:t>
            </a:r>
            <a:r>
              <a:rPr lang="pt-BR" sz="1200" dirty="0" err="1">
                <a:ea typeface="Roboto Th" pitchFamily="2" charset="0"/>
              </a:rPr>
              <a:t>Lorem</a:t>
            </a:r>
            <a:r>
              <a:rPr lang="pt-BR" sz="1200" dirty="0">
                <a:ea typeface="Roboto Th" pitchFamily="2" charset="0"/>
              </a:rPr>
              <a:t> ipsum dolor sit amet, consectetuer adipiscing elit. Maecenas porttitor </a:t>
            </a:r>
            <a:r>
              <a:rPr lang="pt-BR" sz="1200" dirty="0" err="1">
                <a:ea typeface="Roboto Th" pitchFamily="2" charset="0"/>
              </a:rPr>
              <a:t>congue</a:t>
            </a:r>
            <a:r>
              <a:rPr lang="pt-BR" sz="1200" dirty="0">
                <a:ea typeface="Roboto Th" pitchFamily="2" charset="0"/>
              </a:rPr>
              <a:t> massa.”</a:t>
            </a:r>
          </a:p>
          <a:p>
            <a:r>
              <a:rPr lang="pt-BR" sz="1200" b="1" dirty="0">
                <a:ea typeface="Roboto Th" pitchFamily="2" charset="0"/>
              </a:rPr>
              <a:t>― Nome Empresa</a:t>
            </a:r>
          </a:p>
        </p:txBody>
      </p:sp>
      <p:sp>
        <p:nvSpPr>
          <p:cNvPr id="385" name="CaixaDeTexto 384">
            <a:extLst>
              <a:ext uri="{FF2B5EF4-FFF2-40B4-BE49-F238E27FC236}">
                <a16:creationId xmlns:a16="http://schemas.microsoft.com/office/drawing/2014/main" id="{E780038A-2CEB-6782-CC51-132B3D79A2EE}"/>
              </a:ext>
            </a:extLst>
          </p:cNvPr>
          <p:cNvSpPr txBox="1"/>
          <p:nvPr/>
        </p:nvSpPr>
        <p:spPr>
          <a:xfrm>
            <a:off x="3491836" y="2383415"/>
            <a:ext cx="38845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1200" dirty="0">
                <a:ea typeface="Roboto Th" pitchFamily="2" charset="0"/>
              </a:rPr>
              <a:t>“</a:t>
            </a:r>
            <a:r>
              <a:rPr lang="pt-BR" sz="1200" dirty="0" err="1">
                <a:ea typeface="Roboto Th" pitchFamily="2" charset="0"/>
              </a:rPr>
              <a:t>Lorem</a:t>
            </a:r>
            <a:r>
              <a:rPr lang="pt-BR" sz="1200" dirty="0">
                <a:ea typeface="Roboto Th" pitchFamily="2" charset="0"/>
              </a:rPr>
              <a:t> ipsum dolor sit amet, consectetuer adipiscing elit. Maecenas porttitor </a:t>
            </a:r>
            <a:r>
              <a:rPr lang="pt-BR" sz="1200" dirty="0" err="1">
                <a:ea typeface="Roboto Th" pitchFamily="2" charset="0"/>
              </a:rPr>
              <a:t>congue</a:t>
            </a:r>
            <a:r>
              <a:rPr lang="pt-BR" sz="1200" dirty="0">
                <a:ea typeface="Roboto Th" pitchFamily="2" charset="0"/>
              </a:rPr>
              <a:t> massa.”</a:t>
            </a:r>
          </a:p>
          <a:p>
            <a:pPr algn="r"/>
            <a:r>
              <a:rPr lang="pt-BR" sz="1200" b="1" dirty="0">
                <a:ea typeface="Roboto Th" pitchFamily="2" charset="0"/>
              </a:rPr>
              <a:t>― Nome Empresa</a:t>
            </a:r>
          </a:p>
        </p:txBody>
      </p:sp>
    </p:spTree>
    <p:extLst>
      <p:ext uri="{BB962C8B-B14F-4D97-AF65-F5344CB8AC3E}">
        <p14:creationId xmlns:p14="http://schemas.microsoft.com/office/powerpoint/2010/main" val="1811384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8DC132F3-5902-C04C-720A-D85A9C5C0B5C}"/>
              </a:ext>
            </a:extLst>
          </p:cNvPr>
          <p:cNvSpPr/>
          <p:nvPr/>
        </p:nvSpPr>
        <p:spPr>
          <a:xfrm>
            <a:off x="3472863" y="4021642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238125 w 476250"/>
              <a:gd name="connsiteY3" fmla="*/ 476250 h 476250"/>
              <a:gd name="connsiteX4" fmla="*/ 238125 w 476250"/>
              <a:gd name="connsiteY4" fmla="*/ 476250 h 476250"/>
              <a:gd name="connsiteX5" fmla="*/ 476250 w 476250"/>
              <a:gd name="connsiteY5" fmla="*/ 238125 h 476250"/>
              <a:gd name="connsiteX6" fmla="*/ 238125 w 476250"/>
              <a:gd name="connsiteY6" fmla="*/ 0 h 476250"/>
              <a:gd name="connsiteX7" fmla="*/ 370522 w 476250"/>
              <a:gd name="connsiteY7" fmla="*/ 155258 h 476250"/>
              <a:gd name="connsiteX8" fmla="*/ 369570 w 476250"/>
              <a:gd name="connsiteY8" fmla="*/ 159068 h 476250"/>
              <a:gd name="connsiteX9" fmla="*/ 348615 w 476250"/>
              <a:gd name="connsiteY9" fmla="*/ 180975 h 476250"/>
              <a:gd name="connsiteX10" fmla="*/ 345757 w 476250"/>
              <a:gd name="connsiteY10" fmla="*/ 184785 h 476250"/>
              <a:gd name="connsiteX11" fmla="*/ 302895 w 476250"/>
              <a:gd name="connsiteY11" fmla="*/ 303848 h 476250"/>
              <a:gd name="connsiteX12" fmla="*/ 147638 w 476250"/>
              <a:gd name="connsiteY12" fmla="*/ 340043 h 476250"/>
              <a:gd name="connsiteX13" fmla="*/ 117157 w 476250"/>
              <a:gd name="connsiteY13" fmla="*/ 327660 h 476250"/>
              <a:gd name="connsiteX14" fmla="*/ 107632 w 476250"/>
              <a:gd name="connsiteY14" fmla="*/ 321945 h 476250"/>
              <a:gd name="connsiteX15" fmla="*/ 106680 w 476250"/>
              <a:gd name="connsiteY15" fmla="*/ 320040 h 476250"/>
              <a:gd name="connsiteX16" fmla="*/ 110490 w 476250"/>
              <a:gd name="connsiteY16" fmla="*/ 320040 h 476250"/>
              <a:gd name="connsiteX17" fmla="*/ 155257 w 476250"/>
              <a:gd name="connsiteY17" fmla="*/ 314325 h 476250"/>
              <a:gd name="connsiteX18" fmla="*/ 184785 w 476250"/>
              <a:gd name="connsiteY18" fmla="*/ 299085 h 476250"/>
              <a:gd name="connsiteX19" fmla="*/ 184785 w 476250"/>
              <a:gd name="connsiteY19" fmla="*/ 299085 h 476250"/>
              <a:gd name="connsiteX20" fmla="*/ 179070 w 476250"/>
              <a:gd name="connsiteY20" fmla="*/ 298133 h 476250"/>
              <a:gd name="connsiteX21" fmla="*/ 135255 w 476250"/>
              <a:gd name="connsiteY21" fmla="*/ 261938 h 476250"/>
              <a:gd name="connsiteX22" fmla="*/ 137160 w 476250"/>
              <a:gd name="connsiteY22" fmla="*/ 260033 h 476250"/>
              <a:gd name="connsiteX23" fmla="*/ 158115 w 476250"/>
              <a:gd name="connsiteY23" fmla="*/ 259080 h 476250"/>
              <a:gd name="connsiteX24" fmla="*/ 151447 w 476250"/>
              <a:gd name="connsiteY24" fmla="*/ 257175 h 476250"/>
              <a:gd name="connsiteX25" fmla="*/ 117157 w 476250"/>
              <a:gd name="connsiteY25" fmla="*/ 212408 h 476250"/>
              <a:gd name="connsiteX26" fmla="*/ 117157 w 476250"/>
              <a:gd name="connsiteY26" fmla="*/ 205740 h 476250"/>
              <a:gd name="connsiteX27" fmla="*/ 119063 w 476250"/>
              <a:gd name="connsiteY27" fmla="*/ 204788 h 476250"/>
              <a:gd name="connsiteX28" fmla="*/ 140018 w 476250"/>
              <a:gd name="connsiteY28" fmla="*/ 210503 h 476250"/>
              <a:gd name="connsiteX29" fmla="*/ 133350 w 476250"/>
              <a:gd name="connsiteY29" fmla="*/ 204788 h 476250"/>
              <a:gd name="connsiteX30" fmla="*/ 123825 w 476250"/>
              <a:gd name="connsiteY30" fmla="*/ 139065 h 476250"/>
              <a:gd name="connsiteX31" fmla="*/ 126682 w 476250"/>
              <a:gd name="connsiteY31" fmla="*/ 139065 h 476250"/>
              <a:gd name="connsiteX32" fmla="*/ 236220 w 476250"/>
              <a:gd name="connsiteY32" fmla="*/ 194310 h 476250"/>
              <a:gd name="connsiteX33" fmla="*/ 237172 w 476250"/>
              <a:gd name="connsiteY33" fmla="*/ 193358 h 476250"/>
              <a:gd name="connsiteX34" fmla="*/ 238125 w 476250"/>
              <a:gd name="connsiteY34" fmla="*/ 170498 h 476250"/>
              <a:gd name="connsiteX35" fmla="*/ 248603 w 476250"/>
              <a:gd name="connsiteY35" fmla="*/ 148590 h 476250"/>
              <a:gd name="connsiteX36" fmla="*/ 266700 w 476250"/>
              <a:gd name="connsiteY36" fmla="*/ 134303 h 476250"/>
              <a:gd name="connsiteX37" fmla="*/ 288607 w 476250"/>
              <a:gd name="connsiteY37" fmla="*/ 127635 h 476250"/>
              <a:gd name="connsiteX38" fmla="*/ 312420 w 476250"/>
              <a:gd name="connsiteY38" fmla="*/ 131445 h 476250"/>
              <a:gd name="connsiteX39" fmla="*/ 327660 w 476250"/>
              <a:gd name="connsiteY39" fmla="*/ 140970 h 476250"/>
              <a:gd name="connsiteX40" fmla="*/ 330518 w 476250"/>
              <a:gd name="connsiteY40" fmla="*/ 143828 h 476250"/>
              <a:gd name="connsiteX41" fmla="*/ 332422 w 476250"/>
              <a:gd name="connsiteY41" fmla="*/ 144780 h 476250"/>
              <a:gd name="connsiteX42" fmla="*/ 363855 w 476250"/>
              <a:gd name="connsiteY42" fmla="*/ 132398 h 476250"/>
              <a:gd name="connsiteX43" fmla="*/ 364807 w 476250"/>
              <a:gd name="connsiteY43" fmla="*/ 132398 h 476250"/>
              <a:gd name="connsiteX44" fmla="*/ 364807 w 476250"/>
              <a:gd name="connsiteY44" fmla="*/ 133350 h 476250"/>
              <a:gd name="connsiteX45" fmla="*/ 356235 w 476250"/>
              <a:gd name="connsiteY45" fmla="*/ 149543 h 476250"/>
              <a:gd name="connsiteX46" fmla="*/ 342900 w 476250"/>
              <a:gd name="connsiteY46" fmla="*/ 160973 h 476250"/>
              <a:gd name="connsiteX47" fmla="*/ 369570 w 476250"/>
              <a:gd name="connsiteY47" fmla="*/ 153353 h 476250"/>
              <a:gd name="connsiteX48" fmla="*/ 370522 w 476250"/>
              <a:gd name="connsiteY48" fmla="*/ 155258 h 476250"/>
              <a:gd name="connsiteX49" fmla="*/ 370522 w 476250"/>
              <a:gd name="connsiteY49" fmla="*/ 15525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70522" y="155258"/>
                </a:moveTo>
                <a:cubicBezTo>
                  <a:pt x="370522" y="156210"/>
                  <a:pt x="370522" y="157163"/>
                  <a:pt x="369570" y="159068"/>
                </a:cubicBezTo>
                <a:cubicBezTo>
                  <a:pt x="363855" y="167640"/>
                  <a:pt x="356235" y="175260"/>
                  <a:pt x="348615" y="180975"/>
                </a:cubicBezTo>
                <a:cubicBezTo>
                  <a:pt x="347663" y="181928"/>
                  <a:pt x="345757" y="182880"/>
                  <a:pt x="345757" y="184785"/>
                </a:cubicBezTo>
                <a:cubicBezTo>
                  <a:pt x="345757" y="228600"/>
                  <a:pt x="334328" y="272415"/>
                  <a:pt x="302895" y="303848"/>
                </a:cubicBezTo>
                <a:cubicBezTo>
                  <a:pt x="261938" y="343853"/>
                  <a:pt x="200978" y="355283"/>
                  <a:pt x="147638" y="340043"/>
                </a:cubicBezTo>
                <a:cubicBezTo>
                  <a:pt x="137160" y="337185"/>
                  <a:pt x="127635" y="333375"/>
                  <a:pt x="117157" y="327660"/>
                </a:cubicBezTo>
                <a:cubicBezTo>
                  <a:pt x="114300" y="325755"/>
                  <a:pt x="110490" y="323850"/>
                  <a:pt x="107632" y="321945"/>
                </a:cubicBezTo>
                <a:cubicBezTo>
                  <a:pt x="106680" y="320993"/>
                  <a:pt x="106680" y="320993"/>
                  <a:pt x="106680" y="320040"/>
                </a:cubicBezTo>
                <a:cubicBezTo>
                  <a:pt x="107632" y="320040"/>
                  <a:pt x="107632" y="320040"/>
                  <a:pt x="110490" y="320040"/>
                </a:cubicBezTo>
                <a:cubicBezTo>
                  <a:pt x="125730" y="321945"/>
                  <a:pt x="140970" y="319088"/>
                  <a:pt x="155257" y="314325"/>
                </a:cubicBezTo>
                <a:cubicBezTo>
                  <a:pt x="162878" y="311468"/>
                  <a:pt x="180022" y="305753"/>
                  <a:pt x="184785" y="299085"/>
                </a:cubicBezTo>
                <a:cubicBezTo>
                  <a:pt x="184785" y="299085"/>
                  <a:pt x="184785" y="299085"/>
                  <a:pt x="184785" y="299085"/>
                </a:cubicBezTo>
                <a:cubicBezTo>
                  <a:pt x="182880" y="299085"/>
                  <a:pt x="180975" y="299085"/>
                  <a:pt x="179070" y="298133"/>
                </a:cubicBezTo>
                <a:cubicBezTo>
                  <a:pt x="164782" y="294323"/>
                  <a:pt x="144780" y="286703"/>
                  <a:pt x="135255" y="261938"/>
                </a:cubicBezTo>
                <a:cubicBezTo>
                  <a:pt x="134303" y="260033"/>
                  <a:pt x="135255" y="260033"/>
                  <a:pt x="137160" y="260033"/>
                </a:cubicBezTo>
                <a:cubicBezTo>
                  <a:pt x="149543" y="260985"/>
                  <a:pt x="153353" y="260033"/>
                  <a:pt x="158115" y="259080"/>
                </a:cubicBezTo>
                <a:cubicBezTo>
                  <a:pt x="156210" y="259080"/>
                  <a:pt x="153353" y="258128"/>
                  <a:pt x="151447" y="257175"/>
                </a:cubicBezTo>
                <a:cubicBezTo>
                  <a:pt x="133350" y="250508"/>
                  <a:pt x="119063" y="232410"/>
                  <a:pt x="117157" y="212408"/>
                </a:cubicBezTo>
                <a:cubicBezTo>
                  <a:pt x="117157" y="210503"/>
                  <a:pt x="117157" y="208598"/>
                  <a:pt x="117157" y="205740"/>
                </a:cubicBezTo>
                <a:cubicBezTo>
                  <a:pt x="117157" y="203835"/>
                  <a:pt x="118110" y="203835"/>
                  <a:pt x="119063" y="204788"/>
                </a:cubicBezTo>
                <a:cubicBezTo>
                  <a:pt x="128588" y="209550"/>
                  <a:pt x="139065" y="210503"/>
                  <a:pt x="140018" y="210503"/>
                </a:cubicBezTo>
                <a:cubicBezTo>
                  <a:pt x="138113" y="208598"/>
                  <a:pt x="135255" y="206693"/>
                  <a:pt x="133350" y="204788"/>
                </a:cubicBezTo>
                <a:cubicBezTo>
                  <a:pt x="117157" y="189548"/>
                  <a:pt x="111443" y="159068"/>
                  <a:pt x="123825" y="139065"/>
                </a:cubicBezTo>
                <a:cubicBezTo>
                  <a:pt x="124778" y="137160"/>
                  <a:pt x="125730" y="137160"/>
                  <a:pt x="126682" y="139065"/>
                </a:cubicBezTo>
                <a:cubicBezTo>
                  <a:pt x="156210" y="172403"/>
                  <a:pt x="192405" y="187643"/>
                  <a:pt x="236220" y="194310"/>
                </a:cubicBezTo>
                <a:cubicBezTo>
                  <a:pt x="237172" y="194310"/>
                  <a:pt x="237172" y="194310"/>
                  <a:pt x="237172" y="193358"/>
                </a:cubicBezTo>
                <a:cubicBezTo>
                  <a:pt x="236220" y="185738"/>
                  <a:pt x="236220" y="178118"/>
                  <a:pt x="238125" y="170498"/>
                </a:cubicBezTo>
                <a:cubicBezTo>
                  <a:pt x="240030" y="162878"/>
                  <a:pt x="243840" y="155258"/>
                  <a:pt x="248603" y="148590"/>
                </a:cubicBezTo>
                <a:cubicBezTo>
                  <a:pt x="253365" y="142875"/>
                  <a:pt x="260032" y="137160"/>
                  <a:pt x="266700" y="134303"/>
                </a:cubicBezTo>
                <a:cubicBezTo>
                  <a:pt x="273368" y="130493"/>
                  <a:pt x="280988" y="128588"/>
                  <a:pt x="288607" y="127635"/>
                </a:cubicBezTo>
                <a:cubicBezTo>
                  <a:pt x="296228" y="126683"/>
                  <a:pt x="304800" y="128588"/>
                  <a:pt x="312420" y="131445"/>
                </a:cubicBezTo>
                <a:cubicBezTo>
                  <a:pt x="318135" y="133350"/>
                  <a:pt x="322897" y="137160"/>
                  <a:pt x="327660" y="140970"/>
                </a:cubicBezTo>
                <a:cubicBezTo>
                  <a:pt x="328613" y="141923"/>
                  <a:pt x="329565" y="142875"/>
                  <a:pt x="330518" y="143828"/>
                </a:cubicBezTo>
                <a:cubicBezTo>
                  <a:pt x="331470" y="144780"/>
                  <a:pt x="331470" y="144780"/>
                  <a:pt x="332422" y="144780"/>
                </a:cubicBezTo>
                <a:cubicBezTo>
                  <a:pt x="343853" y="141923"/>
                  <a:pt x="354330" y="138113"/>
                  <a:pt x="363855" y="132398"/>
                </a:cubicBezTo>
                <a:cubicBezTo>
                  <a:pt x="363855" y="132398"/>
                  <a:pt x="364807" y="132398"/>
                  <a:pt x="364807" y="132398"/>
                </a:cubicBezTo>
                <a:cubicBezTo>
                  <a:pt x="364807" y="132398"/>
                  <a:pt x="364807" y="133350"/>
                  <a:pt x="364807" y="133350"/>
                </a:cubicBezTo>
                <a:cubicBezTo>
                  <a:pt x="362903" y="139065"/>
                  <a:pt x="360045" y="144780"/>
                  <a:pt x="356235" y="149543"/>
                </a:cubicBezTo>
                <a:cubicBezTo>
                  <a:pt x="353378" y="152400"/>
                  <a:pt x="347663" y="160020"/>
                  <a:pt x="342900" y="160973"/>
                </a:cubicBezTo>
                <a:cubicBezTo>
                  <a:pt x="352425" y="159068"/>
                  <a:pt x="360997" y="157163"/>
                  <a:pt x="369570" y="153353"/>
                </a:cubicBezTo>
                <a:cubicBezTo>
                  <a:pt x="370522" y="155258"/>
                  <a:pt x="370522" y="154305"/>
                  <a:pt x="370522" y="155258"/>
                </a:cubicBezTo>
                <a:cubicBezTo>
                  <a:pt x="370522" y="155258"/>
                  <a:pt x="370522" y="155258"/>
                  <a:pt x="370522" y="155258"/>
                </a:cubicBezTo>
                <a:close/>
              </a:path>
            </a:pathLst>
          </a:custGeom>
          <a:solidFill>
            <a:srgbClr val="434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21" name="Gráfico 17">
            <a:extLst>
              <a:ext uri="{FF2B5EF4-FFF2-40B4-BE49-F238E27FC236}">
                <a16:creationId xmlns:a16="http://schemas.microsoft.com/office/drawing/2014/main" id="{1048951D-80EE-03EB-B31C-4D14933D7C4F}"/>
              </a:ext>
            </a:extLst>
          </p:cNvPr>
          <p:cNvGrpSpPr/>
          <p:nvPr/>
        </p:nvGrpSpPr>
        <p:grpSpPr>
          <a:xfrm>
            <a:off x="899207" y="4021642"/>
            <a:ext cx="476250" cy="476250"/>
            <a:chOff x="2190750" y="3190875"/>
            <a:chExt cx="476250" cy="476250"/>
          </a:xfrm>
          <a:solidFill>
            <a:srgbClr val="43464C"/>
          </a:solidFill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A3E44D61-357F-BB37-DBB5-B1B52000AE4F}"/>
                </a:ext>
              </a:extLst>
            </p:cNvPr>
            <p:cNvSpPr/>
            <p:nvPr/>
          </p:nvSpPr>
          <p:spPr>
            <a:xfrm>
              <a:off x="219075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238125 w 476250"/>
                <a:gd name="connsiteY3" fmla="*/ 476250 h 476250"/>
                <a:gd name="connsiteX4" fmla="*/ 238125 w 476250"/>
                <a:gd name="connsiteY4" fmla="*/ 476250 h 476250"/>
                <a:gd name="connsiteX5" fmla="*/ 476250 w 476250"/>
                <a:gd name="connsiteY5" fmla="*/ 238125 h 476250"/>
                <a:gd name="connsiteX6" fmla="*/ 238125 w 476250"/>
                <a:gd name="connsiteY6" fmla="*/ 0 h 476250"/>
                <a:gd name="connsiteX7" fmla="*/ 239078 w 476250"/>
                <a:gd name="connsiteY7" fmla="*/ 376238 h 476250"/>
                <a:gd name="connsiteX8" fmla="*/ 172403 w 476250"/>
                <a:gd name="connsiteY8" fmla="*/ 359093 h 476250"/>
                <a:gd name="connsiteX9" fmla="*/ 96203 w 476250"/>
                <a:gd name="connsiteY9" fmla="*/ 379095 h 476250"/>
                <a:gd name="connsiteX10" fmla="*/ 116205 w 476250"/>
                <a:gd name="connsiteY10" fmla="*/ 303848 h 476250"/>
                <a:gd name="connsiteX11" fmla="*/ 99060 w 476250"/>
                <a:gd name="connsiteY11" fmla="*/ 236220 h 476250"/>
                <a:gd name="connsiteX12" fmla="*/ 238125 w 476250"/>
                <a:gd name="connsiteY12" fmla="*/ 97155 h 476250"/>
                <a:gd name="connsiteX13" fmla="*/ 377190 w 476250"/>
                <a:gd name="connsiteY13" fmla="*/ 236220 h 476250"/>
                <a:gd name="connsiteX14" fmla="*/ 239078 w 476250"/>
                <a:gd name="connsiteY14" fmla="*/ 37623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39078" y="376238"/>
                  </a:moveTo>
                  <a:cubicBezTo>
                    <a:pt x="216218" y="376238"/>
                    <a:pt x="193358" y="370523"/>
                    <a:pt x="172403" y="359093"/>
                  </a:cubicBezTo>
                  <a:lnTo>
                    <a:pt x="96203" y="379095"/>
                  </a:lnTo>
                  <a:lnTo>
                    <a:pt x="116205" y="303848"/>
                  </a:lnTo>
                  <a:cubicBezTo>
                    <a:pt x="104775" y="282893"/>
                    <a:pt x="99060" y="260033"/>
                    <a:pt x="99060" y="236220"/>
                  </a:cubicBezTo>
                  <a:cubicBezTo>
                    <a:pt x="99060" y="159068"/>
                    <a:pt x="161925" y="97155"/>
                    <a:pt x="238125" y="97155"/>
                  </a:cubicBezTo>
                  <a:cubicBezTo>
                    <a:pt x="315278" y="97155"/>
                    <a:pt x="377190" y="160020"/>
                    <a:pt x="377190" y="236220"/>
                  </a:cubicBezTo>
                  <a:cubicBezTo>
                    <a:pt x="379095" y="313373"/>
                    <a:pt x="316230" y="376238"/>
                    <a:pt x="239078" y="376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5B5EE82-F8DA-D100-CED3-2280C13D6FE1}"/>
                </a:ext>
              </a:extLst>
            </p:cNvPr>
            <p:cNvSpPr/>
            <p:nvPr/>
          </p:nvSpPr>
          <p:spPr>
            <a:xfrm>
              <a:off x="2316479" y="3313747"/>
              <a:ext cx="226695" cy="226695"/>
            </a:xfrm>
            <a:custGeom>
              <a:avLst/>
              <a:gdLst>
                <a:gd name="connsiteX0" fmla="*/ 113348 w 226695"/>
                <a:gd name="connsiteY0" fmla="*/ 0 h 226695"/>
                <a:gd name="connsiteX1" fmla="*/ 0 w 226695"/>
                <a:gd name="connsiteY1" fmla="*/ 113348 h 226695"/>
                <a:gd name="connsiteX2" fmla="*/ 16192 w 226695"/>
                <a:gd name="connsiteY2" fmla="*/ 172403 h 226695"/>
                <a:gd name="connsiteX3" fmla="*/ 19050 w 226695"/>
                <a:gd name="connsiteY3" fmla="*/ 177165 h 226695"/>
                <a:gd name="connsiteX4" fmla="*/ 7620 w 226695"/>
                <a:gd name="connsiteY4" fmla="*/ 219075 h 226695"/>
                <a:gd name="connsiteX5" fmla="*/ 50483 w 226695"/>
                <a:gd name="connsiteY5" fmla="*/ 207645 h 226695"/>
                <a:gd name="connsiteX6" fmla="*/ 55245 w 226695"/>
                <a:gd name="connsiteY6" fmla="*/ 210503 h 226695"/>
                <a:gd name="connsiteX7" fmla="*/ 113348 w 226695"/>
                <a:gd name="connsiteY7" fmla="*/ 226695 h 226695"/>
                <a:gd name="connsiteX8" fmla="*/ 226695 w 226695"/>
                <a:gd name="connsiteY8" fmla="*/ 113348 h 226695"/>
                <a:gd name="connsiteX9" fmla="*/ 113348 w 226695"/>
                <a:gd name="connsiteY9" fmla="*/ 0 h 226695"/>
                <a:gd name="connsiteX10" fmla="*/ 180022 w 226695"/>
                <a:gd name="connsiteY10" fmla="*/ 156210 h 226695"/>
                <a:gd name="connsiteX11" fmla="*/ 154305 w 226695"/>
                <a:gd name="connsiteY11" fmla="*/ 175260 h 226695"/>
                <a:gd name="connsiteX12" fmla="*/ 126683 w 226695"/>
                <a:gd name="connsiteY12" fmla="*/ 170498 h 226695"/>
                <a:gd name="connsiteX13" fmla="*/ 102870 w 226695"/>
                <a:gd name="connsiteY13" fmla="*/ 159068 h 226695"/>
                <a:gd name="connsiteX14" fmla="*/ 64770 w 226695"/>
                <a:gd name="connsiteY14" fmla="*/ 123825 h 226695"/>
                <a:gd name="connsiteX15" fmla="*/ 56198 w 226695"/>
                <a:gd name="connsiteY15" fmla="*/ 110490 h 226695"/>
                <a:gd name="connsiteX16" fmla="*/ 47625 w 226695"/>
                <a:gd name="connsiteY16" fmla="*/ 90488 h 226695"/>
                <a:gd name="connsiteX17" fmla="*/ 46673 w 226695"/>
                <a:gd name="connsiteY17" fmla="*/ 81915 h 226695"/>
                <a:gd name="connsiteX18" fmla="*/ 59055 w 226695"/>
                <a:gd name="connsiteY18" fmla="*/ 54293 h 226695"/>
                <a:gd name="connsiteX19" fmla="*/ 76200 w 226695"/>
                <a:gd name="connsiteY19" fmla="*/ 51435 h 226695"/>
                <a:gd name="connsiteX20" fmla="*/ 87630 w 226695"/>
                <a:gd name="connsiteY20" fmla="*/ 68580 h 226695"/>
                <a:gd name="connsiteX21" fmla="*/ 91440 w 226695"/>
                <a:gd name="connsiteY21" fmla="*/ 84773 h 226695"/>
                <a:gd name="connsiteX22" fmla="*/ 82868 w 226695"/>
                <a:gd name="connsiteY22" fmla="*/ 98108 h 226695"/>
                <a:gd name="connsiteX23" fmla="*/ 81915 w 226695"/>
                <a:gd name="connsiteY23" fmla="*/ 105728 h 226695"/>
                <a:gd name="connsiteX24" fmla="*/ 126683 w 226695"/>
                <a:gd name="connsiteY24" fmla="*/ 144780 h 226695"/>
                <a:gd name="connsiteX25" fmla="*/ 133350 w 226695"/>
                <a:gd name="connsiteY25" fmla="*/ 143828 h 226695"/>
                <a:gd name="connsiteX26" fmla="*/ 144780 w 226695"/>
                <a:gd name="connsiteY26" fmla="*/ 129540 h 226695"/>
                <a:gd name="connsiteX27" fmla="*/ 164783 w 226695"/>
                <a:gd name="connsiteY27" fmla="*/ 134303 h 226695"/>
                <a:gd name="connsiteX28" fmla="*/ 180975 w 226695"/>
                <a:gd name="connsiteY28" fmla="*/ 147638 h 226695"/>
                <a:gd name="connsiteX29" fmla="*/ 180022 w 226695"/>
                <a:gd name="connsiteY29" fmla="*/ 156210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6695" h="226695">
                  <a:moveTo>
                    <a:pt x="113348" y="0"/>
                  </a:moveTo>
                  <a:cubicBezTo>
                    <a:pt x="51435" y="0"/>
                    <a:pt x="0" y="50483"/>
                    <a:pt x="0" y="113348"/>
                  </a:cubicBezTo>
                  <a:cubicBezTo>
                    <a:pt x="0" y="134303"/>
                    <a:pt x="5715" y="154305"/>
                    <a:pt x="16192" y="172403"/>
                  </a:cubicBezTo>
                  <a:lnTo>
                    <a:pt x="19050" y="177165"/>
                  </a:lnTo>
                  <a:lnTo>
                    <a:pt x="7620" y="219075"/>
                  </a:lnTo>
                  <a:lnTo>
                    <a:pt x="50483" y="207645"/>
                  </a:lnTo>
                  <a:lnTo>
                    <a:pt x="55245" y="210503"/>
                  </a:lnTo>
                  <a:cubicBezTo>
                    <a:pt x="72390" y="220980"/>
                    <a:pt x="92393" y="226695"/>
                    <a:pt x="113348" y="226695"/>
                  </a:cubicBezTo>
                  <a:cubicBezTo>
                    <a:pt x="175260" y="226695"/>
                    <a:pt x="226695" y="176213"/>
                    <a:pt x="226695" y="113348"/>
                  </a:cubicBezTo>
                  <a:cubicBezTo>
                    <a:pt x="226695" y="51435"/>
                    <a:pt x="176213" y="0"/>
                    <a:pt x="113348" y="0"/>
                  </a:cubicBezTo>
                  <a:close/>
                  <a:moveTo>
                    <a:pt x="180022" y="156210"/>
                  </a:moveTo>
                  <a:cubicBezTo>
                    <a:pt x="176213" y="166688"/>
                    <a:pt x="165735" y="173355"/>
                    <a:pt x="154305" y="175260"/>
                  </a:cubicBezTo>
                  <a:cubicBezTo>
                    <a:pt x="143828" y="177165"/>
                    <a:pt x="136208" y="174308"/>
                    <a:pt x="126683" y="170498"/>
                  </a:cubicBezTo>
                  <a:cubicBezTo>
                    <a:pt x="118110" y="167640"/>
                    <a:pt x="110490" y="163830"/>
                    <a:pt x="102870" y="159068"/>
                  </a:cubicBezTo>
                  <a:cubicBezTo>
                    <a:pt x="87630" y="149543"/>
                    <a:pt x="75248" y="137160"/>
                    <a:pt x="64770" y="123825"/>
                  </a:cubicBezTo>
                  <a:cubicBezTo>
                    <a:pt x="61913" y="119063"/>
                    <a:pt x="59055" y="115253"/>
                    <a:pt x="56198" y="110490"/>
                  </a:cubicBezTo>
                  <a:cubicBezTo>
                    <a:pt x="52388" y="104775"/>
                    <a:pt x="49530" y="98108"/>
                    <a:pt x="47625" y="90488"/>
                  </a:cubicBezTo>
                  <a:cubicBezTo>
                    <a:pt x="46673" y="87630"/>
                    <a:pt x="46673" y="84773"/>
                    <a:pt x="46673" y="81915"/>
                  </a:cubicBezTo>
                  <a:cubicBezTo>
                    <a:pt x="46673" y="71438"/>
                    <a:pt x="50483" y="60960"/>
                    <a:pt x="59055" y="54293"/>
                  </a:cubicBezTo>
                  <a:cubicBezTo>
                    <a:pt x="63818" y="50483"/>
                    <a:pt x="71438" y="48578"/>
                    <a:pt x="76200" y="51435"/>
                  </a:cubicBezTo>
                  <a:cubicBezTo>
                    <a:pt x="81915" y="54293"/>
                    <a:pt x="84773" y="62865"/>
                    <a:pt x="87630" y="68580"/>
                  </a:cubicBezTo>
                  <a:cubicBezTo>
                    <a:pt x="89535" y="73343"/>
                    <a:pt x="92393" y="79058"/>
                    <a:pt x="91440" y="84773"/>
                  </a:cubicBezTo>
                  <a:cubicBezTo>
                    <a:pt x="90488" y="89535"/>
                    <a:pt x="86677" y="94298"/>
                    <a:pt x="82868" y="98108"/>
                  </a:cubicBezTo>
                  <a:cubicBezTo>
                    <a:pt x="80963" y="100965"/>
                    <a:pt x="80010" y="102870"/>
                    <a:pt x="81915" y="105728"/>
                  </a:cubicBezTo>
                  <a:cubicBezTo>
                    <a:pt x="92393" y="123825"/>
                    <a:pt x="107633" y="136208"/>
                    <a:pt x="126683" y="144780"/>
                  </a:cubicBezTo>
                  <a:cubicBezTo>
                    <a:pt x="129540" y="145733"/>
                    <a:pt x="131445" y="145733"/>
                    <a:pt x="133350" y="143828"/>
                  </a:cubicBezTo>
                  <a:cubicBezTo>
                    <a:pt x="137160" y="140018"/>
                    <a:pt x="140018" y="131445"/>
                    <a:pt x="144780" y="129540"/>
                  </a:cubicBezTo>
                  <a:cubicBezTo>
                    <a:pt x="151448" y="126683"/>
                    <a:pt x="159068" y="130493"/>
                    <a:pt x="164783" y="134303"/>
                  </a:cubicBezTo>
                  <a:cubicBezTo>
                    <a:pt x="170498" y="137160"/>
                    <a:pt x="179070" y="140970"/>
                    <a:pt x="180975" y="147638"/>
                  </a:cubicBezTo>
                  <a:cubicBezTo>
                    <a:pt x="181928" y="149543"/>
                    <a:pt x="180975" y="153353"/>
                    <a:pt x="180022" y="156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24" name="Gráfico 17">
            <a:extLst>
              <a:ext uri="{FF2B5EF4-FFF2-40B4-BE49-F238E27FC236}">
                <a16:creationId xmlns:a16="http://schemas.microsoft.com/office/drawing/2014/main" id="{4C856C78-E458-CDA6-4D2B-949084190E6C}"/>
              </a:ext>
            </a:extLst>
          </p:cNvPr>
          <p:cNvGrpSpPr/>
          <p:nvPr/>
        </p:nvGrpSpPr>
        <p:grpSpPr>
          <a:xfrm>
            <a:off x="1542621" y="4021642"/>
            <a:ext cx="476250" cy="476250"/>
            <a:chOff x="2857500" y="3190875"/>
            <a:chExt cx="476250" cy="476250"/>
          </a:xfrm>
          <a:solidFill>
            <a:srgbClr val="43464C"/>
          </a:solidFill>
        </p:grpSpPr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75E1E5A4-7382-C65F-ED53-BEB90F543A9C}"/>
                </a:ext>
              </a:extLst>
            </p:cNvPr>
            <p:cNvSpPr/>
            <p:nvPr/>
          </p:nvSpPr>
          <p:spPr>
            <a:xfrm>
              <a:off x="3062287" y="3391105"/>
              <a:ext cx="79288" cy="76242"/>
            </a:xfrm>
            <a:custGeom>
              <a:avLst/>
              <a:gdLst>
                <a:gd name="connsiteX0" fmla="*/ 75248 w 79288"/>
                <a:gd name="connsiteY0" fmla="*/ 35990 h 76242"/>
                <a:gd name="connsiteX1" fmla="*/ 11430 w 79288"/>
                <a:gd name="connsiteY1" fmla="*/ 747 h 76242"/>
                <a:gd name="connsiteX2" fmla="*/ 0 w 79288"/>
                <a:gd name="connsiteY2" fmla="*/ 4557 h 76242"/>
                <a:gd name="connsiteX3" fmla="*/ 0 w 79288"/>
                <a:gd name="connsiteY3" fmla="*/ 72185 h 76242"/>
                <a:gd name="connsiteX4" fmla="*/ 11430 w 79288"/>
                <a:gd name="connsiteY4" fmla="*/ 75995 h 76242"/>
                <a:gd name="connsiteX5" fmla="*/ 78105 w 79288"/>
                <a:gd name="connsiteY5" fmla="*/ 42657 h 76242"/>
                <a:gd name="connsiteX6" fmla="*/ 75248 w 79288"/>
                <a:gd name="connsiteY6" fmla="*/ 35990 h 7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288" h="76242">
                  <a:moveTo>
                    <a:pt x="75248" y="35990"/>
                  </a:moveTo>
                  <a:lnTo>
                    <a:pt x="11430" y="747"/>
                  </a:lnTo>
                  <a:cubicBezTo>
                    <a:pt x="8573" y="-1158"/>
                    <a:pt x="0" y="747"/>
                    <a:pt x="0" y="4557"/>
                  </a:cubicBezTo>
                  <a:lnTo>
                    <a:pt x="0" y="72185"/>
                  </a:lnTo>
                  <a:cubicBezTo>
                    <a:pt x="0" y="75042"/>
                    <a:pt x="8573" y="76947"/>
                    <a:pt x="11430" y="75995"/>
                  </a:cubicBezTo>
                  <a:lnTo>
                    <a:pt x="78105" y="42657"/>
                  </a:lnTo>
                  <a:cubicBezTo>
                    <a:pt x="80963" y="41705"/>
                    <a:pt x="78105" y="37895"/>
                    <a:pt x="75248" y="35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926FE6-FBA3-5121-97B0-179835174394}"/>
                </a:ext>
              </a:extLst>
            </p:cNvPr>
            <p:cNvSpPr/>
            <p:nvPr/>
          </p:nvSpPr>
          <p:spPr>
            <a:xfrm>
              <a:off x="285750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238125 w 476250"/>
                <a:gd name="connsiteY3" fmla="*/ 476250 h 476250"/>
                <a:gd name="connsiteX4" fmla="*/ 238125 w 476250"/>
                <a:gd name="connsiteY4" fmla="*/ 476250 h 476250"/>
                <a:gd name="connsiteX5" fmla="*/ 476250 w 476250"/>
                <a:gd name="connsiteY5" fmla="*/ 238125 h 476250"/>
                <a:gd name="connsiteX6" fmla="*/ 238125 w 476250"/>
                <a:gd name="connsiteY6" fmla="*/ 0 h 476250"/>
                <a:gd name="connsiteX7" fmla="*/ 370523 w 476250"/>
                <a:gd name="connsiteY7" fmla="*/ 272415 h 476250"/>
                <a:gd name="connsiteX8" fmla="*/ 312420 w 476250"/>
                <a:gd name="connsiteY8" fmla="*/ 330518 h 476250"/>
                <a:gd name="connsiteX9" fmla="*/ 163830 w 476250"/>
                <a:gd name="connsiteY9" fmla="*/ 330518 h 476250"/>
                <a:gd name="connsiteX10" fmla="*/ 105727 w 476250"/>
                <a:gd name="connsiteY10" fmla="*/ 272415 h 476250"/>
                <a:gd name="connsiteX11" fmla="*/ 105727 w 476250"/>
                <a:gd name="connsiteY11" fmla="*/ 202883 h 476250"/>
                <a:gd name="connsiteX12" fmla="*/ 163830 w 476250"/>
                <a:gd name="connsiteY12" fmla="*/ 144780 h 476250"/>
                <a:gd name="connsiteX13" fmla="*/ 313373 w 476250"/>
                <a:gd name="connsiteY13" fmla="*/ 144780 h 476250"/>
                <a:gd name="connsiteX14" fmla="*/ 371475 w 476250"/>
                <a:gd name="connsiteY14" fmla="*/ 202883 h 476250"/>
                <a:gd name="connsiteX15" fmla="*/ 371475 w 476250"/>
                <a:gd name="connsiteY15" fmla="*/ 27241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70523" y="272415"/>
                  </a:moveTo>
                  <a:cubicBezTo>
                    <a:pt x="370523" y="304800"/>
                    <a:pt x="344805" y="330518"/>
                    <a:pt x="312420" y="330518"/>
                  </a:cubicBezTo>
                  <a:lnTo>
                    <a:pt x="163830" y="330518"/>
                  </a:lnTo>
                  <a:cubicBezTo>
                    <a:pt x="131445" y="330518"/>
                    <a:pt x="105727" y="304800"/>
                    <a:pt x="105727" y="272415"/>
                  </a:cubicBezTo>
                  <a:lnTo>
                    <a:pt x="105727" y="202883"/>
                  </a:lnTo>
                  <a:cubicBezTo>
                    <a:pt x="105727" y="170498"/>
                    <a:pt x="131445" y="144780"/>
                    <a:pt x="163830" y="144780"/>
                  </a:cubicBezTo>
                  <a:lnTo>
                    <a:pt x="313373" y="144780"/>
                  </a:lnTo>
                  <a:cubicBezTo>
                    <a:pt x="345758" y="144780"/>
                    <a:pt x="371475" y="170498"/>
                    <a:pt x="371475" y="202883"/>
                  </a:cubicBezTo>
                  <a:lnTo>
                    <a:pt x="371475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27" name="Gráfico 17">
            <a:extLst>
              <a:ext uri="{FF2B5EF4-FFF2-40B4-BE49-F238E27FC236}">
                <a16:creationId xmlns:a16="http://schemas.microsoft.com/office/drawing/2014/main" id="{65799A8D-066F-15CD-E798-299388865D3D}"/>
              </a:ext>
            </a:extLst>
          </p:cNvPr>
          <p:cNvGrpSpPr/>
          <p:nvPr/>
        </p:nvGrpSpPr>
        <p:grpSpPr>
          <a:xfrm>
            <a:off x="2829449" y="4021642"/>
            <a:ext cx="476250" cy="476250"/>
            <a:chOff x="4191000" y="3190875"/>
            <a:chExt cx="476250" cy="476250"/>
          </a:xfrm>
          <a:solidFill>
            <a:srgbClr val="43464C"/>
          </a:solidFill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BCCB6ED3-D331-D5A9-082D-44051E98BF1C}"/>
                </a:ext>
              </a:extLst>
            </p:cNvPr>
            <p:cNvSpPr/>
            <p:nvPr/>
          </p:nvSpPr>
          <p:spPr>
            <a:xfrm>
              <a:off x="4385309" y="3384232"/>
              <a:ext cx="89535" cy="89535"/>
            </a:xfrm>
            <a:custGeom>
              <a:avLst/>
              <a:gdLst>
                <a:gd name="connsiteX0" fmla="*/ 44768 w 89535"/>
                <a:gd name="connsiteY0" fmla="*/ 0 h 89535"/>
                <a:gd name="connsiteX1" fmla="*/ 0 w 89535"/>
                <a:gd name="connsiteY1" fmla="*/ 44768 h 89535"/>
                <a:gd name="connsiteX2" fmla="*/ 44768 w 89535"/>
                <a:gd name="connsiteY2" fmla="*/ 89535 h 89535"/>
                <a:gd name="connsiteX3" fmla="*/ 89535 w 89535"/>
                <a:gd name="connsiteY3" fmla="*/ 44768 h 89535"/>
                <a:gd name="connsiteX4" fmla="*/ 44768 w 89535"/>
                <a:gd name="connsiteY4" fmla="*/ 0 h 8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5" h="89535">
                  <a:moveTo>
                    <a:pt x="44768" y="0"/>
                  </a:moveTo>
                  <a:cubicBezTo>
                    <a:pt x="20003" y="0"/>
                    <a:pt x="0" y="20003"/>
                    <a:pt x="0" y="44768"/>
                  </a:cubicBezTo>
                  <a:cubicBezTo>
                    <a:pt x="0" y="69533"/>
                    <a:pt x="20003" y="89535"/>
                    <a:pt x="44768" y="89535"/>
                  </a:cubicBezTo>
                  <a:cubicBezTo>
                    <a:pt x="69533" y="89535"/>
                    <a:pt x="89535" y="69533"/>
                    <a:pt x="89535" y="44768"/>
                  </a:cubicBezTo>
                  <a:cubicBezTo>
                    <a:pt x="89535" y="20003"/>
                    <a:pt x="69533" y="0"/>
                    <a:pt x="4476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66F3A4FE-AC2B-1D77-7D3C-7AB57F7DEB53}"/>
                </a:ext>
              </a:extLst>
            </p:cNvPr>
            <p:cNvSpPr/>
            <p:nvPr/>
          </p:nvSpPr>
          <p:spPr>
            <a:xfrm>
              <a:off x="4312920" y="3313747"/>
              <a:ext cx="232409" cy="231457"/>
            </a:xfrm>
            <a:custGeom>
              <a:avLst/>
              <a:gdLst>
                <a:gd name="connsiteX0" fmla="*/ 173355 w 232409"/>
                <a:gd name="connsiteY0" fmla="*/ 0 h 231457"/>
                <a:gd name="connsiteX1" fmla="*/ 59055 w 232409"/>
                <a:gd name="connsiteY1" fmla="*/ 0 h 231457"/>
                <a:gd name="connsiteX2" fmla="*/ 0 w 232409"/>
                <a:gd name="connsiteY2" fmla="*/ 59055 h 231457"/>
                <a:gd name="connsiteX3" fmla="*/ 0 w 232409"/>
                <a:gd name="connsiteY3" fmla="*/ 172403 h 231457"/>
                <a:gd name="connsiteX4" fmla="*/ 59055 w 232409"/>
                <a:gd name="connsiteY4" fmla="*/ 231458 h 231457"/>
                <a:gd name="connsiteX5" fmla="*/ 173355 w 232409"/>
                <a:gd name="connsiteY5" fmla="*/ 231458 h 231457"/>
                <a:gd name="connsiteX6" fmla="*/ 232410 w 232409"/>
                <a:gd name="connsiteY6" fmla="*/ 172403 h 231457"/>
                <a:gd name="connsiteX7" fmla="*/ 232410 w 232409"/>
                <a:gd name="connsiteY7" fmla="*/ 58103 h 231457"/>
                <a:gd name="connsiteX8" fmla="*/ 173355 w 232409"/>
                <a:gd name="connsiteY8" fmla="*/ 0 h 231457"/>
                <a:gd name="connsiteX9" fmla="*/ 117158 w 232409"/>
                <a:gd name="connsiteY9" fmla="*/ 185738 h 231457"/>
                <a:gd name="connsiteX10" fmla="*/ 46672 w 232409"/>
                <a:gd name="connsiteY10" fmla="*/ 115253 h 231457"/>
                <a:gd name="connsiteX11" fmla="*/ 117158 w 232409"/>
                <a:gd name="connsiteY11" fmla="*/ 44768 h 231457"/>
                <a:gd name="connsiteX12" fmla="*/ 187642 w 232409"/>
                <a:gd name="connsiteY12" fmla="*/ 115253 h 231457"/>
                <a:gd name="connsiteX13" fmla="*/ 117158 w 232409"/>
                <a:gd name="connsiteY13" fmla="*/ 185738 h 231457"/>
                <a:gd name="connsiteX14" fmla="*/ 191452 w 232409"/>
                <a:gd name="connsiteY14" fmla="*/ 57150 h 231457"/>
                <a:gd name="connsiteX15" fmla="*/ 174308 w 232409"/>
                <a:gd name="connsiteY15" fmla="*/ 40005 h 231457"/>
                <a:gd name="connsiteX16" fmla="*/ 191452 w 232409"/>
                <a:gd name="connsiteY16" fmla="*/ 22860 h 231457"/>
                <a:gd name="connsiteX17" fmla="*/ 208597 w 232409"/>
                <a:gd name="connsiteY17" fmla="*/ 40005 h 231457"/>
                <a:gd name="connsiteX18" fmla="*/ 191452 w 232409"/>
                <a:gd name="connsiteY18" fmla="*/ 5715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2409" h="231457">
                  <a:moveTo>
                    <a:pt x="173355" y="0"/>
                  </a:moveTo>
                  <a:lnTo>
                    <a:pt x="59055" y="0"/>
                  </a:lnTo>
                  <a:cubicBezTo>
                    <a:pt x="26670" y="0"/>
                    <a:pt x="0" y="26670"/>
                    <a:pt x="0" y="59055"/>
                  </a:cubicBezTo>
                  <a:lnTo>
                    <a:pt x="0" y="172403"/>
                  </a:lnTo>
                  <a:cubicBezTo>
                    <a:pt x="0" y="204788"/>
                    <a:pt x="26670" y="231458"/>
                    <a:pt x="59055" y="231458"/>
                  </a:cubicBezTo>
                  <a:lnTo>
                    <a:pt x="173355" y="231458"/>
                  </a:lnTo>
                  <a:cubicBezTo>
                    <a:pt x="205740" y="231458"/>
                    <a:pt x="232410" y="204788"/>
                    <a:pt x="232410" y="172403"/>
                  </a:cubicBezTo>
                  <a:lnTo>
                    <a:pt x="232410" y="58103"/>
                  </a:lnTo>
                  <a:cubicBezTo>
                    <a:pt x="231458" y="25718"/>
                    <a:pt x="205740" y="0"/>
                    <a:pt x="173355" y="0"/>
                  </a:cubicBezTo>
                  <a:close/>
                  <a:moveTo>
                    <a:pt x="117158" y="185738"/>
                  </a:moveTo>
                  <a:cubicBezTo>
                    <a:pt x="78105" y="185738"/>
                    <a:pt x="46672" y="154305"/>
                    <a:pt x="46672" y="115253"/>
                  </a:cubicBezTo>
                  <a:cubicBezTo>
                    <a:pt x="46672" y="76200"/>
                    <a:pt x="78105" y="44768"/>
                    <a:pt x="117158" y="44768"/>
                  </a:cubicBezTo>
                  <a:cubicBezTo>
                    <a:pt x="156210" y="44768"/>
                    <a:pt x="187642" y="76200"/>
                    <a:pt x="187642" y="115253"/>
                  </a:cubicBezTo>
                  <a:cubicBezTo>
                    <a:pt x="187642" y="154305"/>
                    <a:pt x="156210" y="185738"/>
                    <a:pt x="117158" y="185738"/>
                  </a:cubicBezTo>
                  <a:close/>
                  <a:moveTo>
                    <a:pt x="191452" y="57150"/>
                  </a:moveTo>
                  <a:cubicBezTo>
                    <a:pt x="181927" y="57150"/>
                    <a:pt x="174308" y="49530"/>
                    <a:pt x="174308" y="40005"/>
                  </a:cubicBezTo>
                  <a:cubicBezTo>
                    <a:pt x="174308" y="30480"/>
                    <a:pt x="181927" y="22860"/>
                    <a:pt x="191452" y="22860"/>
                  </a:cubicBezTo>
                  <a:cubicBezTo>
                    <a:pt x="200977" y="22860"/>
                    <a:pt x="208597" y="30480"/>
                    <a:pt x="208597" y="40005"/>
                  </a:cubicBezTo>
                  <a:cubicBezTo>
                    <a:pt x="208597" y="49530"/>
                    <a:pt x="200977" y="57150"/>
                    <a:pt x="191452" y="57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C33E7BBC-233C-CC5C-1391-52197AB2BCCC}"/>
                </a:ext>
              </a:extLst>
            </p:cNvPr>
            <p:cNvSpPr/>
            <p:nvPr/>
          </p:nvSpPr>
          <p:spPr>
            <a:xfrm>
              <a:off x="419100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0 w 476250"/>
                <a:gd name="connsiteY1" fmla="*/ 238125 h 476250"/>
                <a:gd name="connsiteX2" fmla="*/ 238125 w 476250"/>
                <a:gd name="connsiteY2" fmla="*/ 476250 h 476250"/>
                <a:gd name="connsiteX3" fmla="*/ 476250 w 476250"/>
                <a:gd name="connsiteY3" fmla="*/ 238125 h 476250"/>
                <a:gd name="connsiteX4" fmla="*/ 238125 w 476250"/>
                <a:gd name="connsiteY4" fmla="*/ 0 h 476250"/>
                <a:gd name="connsiteX5" fmla="*/ 380047 w 476250"/>
                <a:gd name="connsiteY5" fmla="*/ 295275 h 476250"/>
                <a:gd name="connsiteX6" fmla="*/ 294322 w 476250"/>
                <a:gd name="connsiteY6" fmla="*/ 381000 h 476250"/>
                <a:gd name="connsiteX7" fmla="*/ 180975 w 476250"/>
                <a:gd name="connsiteY7" fmla="*/ 381000 h 476250"/>
                <a:gd name="connsiteX8" fmla="*/ 95250 w 476250"/>
                <a:gd name="connsiteY8" fmla="*/ 295275 h 476250"/>
                <a:gd name="connsiteX9" fmla="*/ 95250 w 476250"/>
                <a:gd name="connsiteY9" fmla="*/ 180975 h 476250"/>
                <a:gd name="connsiteX10" fmla="*/ 180975 w 476250"/>
                <a:gd name="connsiteY10" fmla="*/ 95250 h 476250"/>
                <a:gd name="connsiteX11" fmla="*/ 295275 w 476250"/>
                <a:gd name="connsiteY11" fmla="*/ 95250 h 476250"/>
                <a:gd name="connsiteX12" fmla="*/ 381000 w 476250"/>
                <a:gd name="connsiteY12" fmla="*/ 180975 h 476250"/>
                <a:gd name="connsiteX13" fmla="*/ 381000 w 476250"/>
                <a:gd name="connsiteY13" fmla="*/ 2952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80047" y="295275"/>
                  </a:moveTo>
                  <a:cubicBezTo>
                    <a:pt x="380047" y="341948"/>
                    <a:pt x="341947" y="381000"/>
                    <a:pt x="294322" y="381000"/>
                  </a:cubicBezTo>
                  <a:lnTo>
                    <a:pt x="180975" y="381000"/>
                  </a:lnTo>
                  <a:cubicBezTo>
                    <a:pt x="134303" y="381000"/>
                    <a:pt x="95250" y="342900"/>
                    <a:pt x="95250" y="295275"/>
                  </a:cubicBezTo>
                  <a:lnTo>
                    <a:pt x="95250" y="180975"/>
                  </a:lnTo>
                  <a:cubicBezTo>
                    <a:pt x="95250" y="134303"/>
                    <a:pt x="133350" y="95250"/>
                    <a:pt x="180975" y="95250"/>
                  </a:cubicBezTo>
                  <a:lnTo>
                    <a:pt x="295275" y="95250"/>
                  </a:lnTo>
                  <a:cubicBezTo>
                    <a:pt x="341947" y="95250"/>
                    <a:pt x="381000" y="133350"/>
                    <a:pt x="381000" y="180975"/>
                  </a:cubicBezTo>
                  <a:lnTo>
                    <a:pt x="381000" y="2952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B7C1285F-F030-1BCE-42E6-39FBBDB58858}"/>
              </a:ext>
            </a:extLst>
          </p:cNvPr>
          <p:cNvSpPr/>
          <p:nvPr/>
        </p:nvSpPr>
        <p:spPr>
          <a:xfrm>
            <a:off x="2186035" y="4022595"/>
            <a:ext cx="476250" cy="474344"/>
          </a:xfrm>
          <a:custGeom>
            <a:avLst/>
            <a:gdLst>
              <a:gd name="connsiteX0" fmla="*/ 238125 w 476250"/>
              <a:gd name="connsiteY0" fmla="*/ 0 h 474344"/>
              <a:gd name="connsiteX1" fmla="*/ 0 w 476250"/>
              <a:gd name="connsiteY1" fmla="*/ 238125 h 474344"/>
              <a:gd name="connsiteX2" fmla="*/ 196215 w 476250"/>
              <a:gd name="connsiteY2" fmla="*/ 472440 h 474344"/>
              <a:gd name="connsiteX3" fmla="*/ 196215 w 476250"/>
              <a:gd name="connsiteY3" fmla="*/ 311468 h 474344"/>
              <a:gd name="connsiteX4" fmla="*/ 134303 w 476250"/>
              <a:gd name="connsiteY4" fmla="*/ 311468 h 474344"/>
              <a:gd name="connsiteX5" fmla="*/ 134303 w 476250"/>
              <a:gd name="connsiteY5" fmla="*/ 240983 h 474344"/>
              <a:gd name="connsiteX6" fmla="*/ 196215 w 476250"/>
              <a:gd name="connsiteY6" fmla="*/ 240983 h 474344"/>
              <a:gd name="connsiteX7" fmla="*/ 196215 w 476250"/>
              <a:gd name="connsiteY7" fmla="*/ 187643 h 474344"/>
              <a:gd name="connsiteX8" fmla="*/ 287655 w 476250"/>
              <a:gd name="connsiteY8" fmla="*/ 93345 h 474344"/>
              <a:gd name="connsiteX9" fmla="*/ 341947 w 476250"/>
              <a:gd name="connsiteY9" fmla="*/ 98108 h 474344"/>
              <a:gd name="connsiteX10" fmla="*/ 341947 w 476250"/>
              <a:gd name="connsiteY10" fmla="*/ 158115 h 474344"/>
              <a:gd name="connsiteX11" fmla="*/ 311467 w 476250"/>
              <a:gd name="connsiteY11" fmla="*/ 158115 h 474344"/>
              <a:gd name="connsiteX12" fmla="*/ 271463 w 476250"/>
              <a:gd name="connsiteY12" fmla="*/ 196215 h 474344"/>
              <a:gd name="connsiteX13" fmla="*/ 271463 w 476250"/>
              <a:gd name="connsiteY13" fmla="*/ 241935 h 474344"/>
              <a:gd name="connsiteX14" fmla="*/ 339090 w 476250"/>
              <a:gd name="connsiteY14" fmla="*/ 241935 h 474344"/>
              <a:gd name="connsiteX15" fmla="*/ 328613 w 476250"/>
              <a:gd name="connsiteY15" fmla="*/ 312420 h 474344"/>
              <a:gd name="connsiteX16" fmla="*/ 272415 w 476250"/>
              <a:gd name="connsiteY16" fmla="*/ 312420 h 474344"/>
              <a:gd name="connsiteX17" fmla="*/ 272415 w 476250"/>
              <a:gd name="connsiteY17" fmla="*/ 474345 h 474344"/>
              <a:gd name="connsiteX18" fmla="*/ 476250 w 476250"/>
              <a:gd name="connsiteY18" fmla="*/ 238125 h 474344"/>
              <a:gd name="connsiteX19" fmla="*/ 238125 w 476250"/>
              <a:gd name="connsiteY19" fmla="*/ 0 h 47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6250" h="474344">
                <a:moveTo>
                  <a:pt x="238125" y="0"/>
                </a:moveTo>
                <a:cubicBezTo>
                  <a:pt x="106680" y="0"/>
                  <a:pt x="0" y="106680"/>
                  <a:pt x="0" y="238125"/>
                </a:cubicBezTo>
                <a:cubicBezTo>
                  <a:pt x="0" y="355283"/>
                  <a:pt x="84772" y="452438"/>
                  <a:pt x="196215" y="472440"/>
                </a:cubicBezTo>
                <a:lnTo>
                  <a:pt x="196215" y="311468"/>
                </a:lnTo>
                <a:lnTo>
                  <a:pt x="134303" y="311468"/>
                </a:lnTo>
                <a:lnTo>
                  <a:pt x="134303" y="240983"/>
                </a:lnTo>
                <a:lnTo>
                  <a:pt x="196215" y="240983"/>
                </a:lnTo>
                <a:lnTo>
                  <a:pt x="196215" y="187643"/>
                </a:lnTo>
                <a:cubicBezTo>
                  <a:pt x="196215" y="126683"/>
                  <a:pt x="232410" y="93345"/>
                  <a:pt x="287655" y="93345"/>
                </a:cubicBezTo>
                <a:cubicBezTo>
                  <a:pt x="314325" y="93345"/>
                  <a:pt x="341947" y="98108"/>
                  <a:pt x="341947" y="98108"/>
                </a:cubicBezTo>
                <a:lnTo>
                  <a:pt x="341947" y="158115"/>
                </a:lnTo>
                <a:lnTo>
                  <a:pt x="311467" y="158115"/>
                </a:lnTo>
                <a:cubicBezTo>
                  <a:pt x="280988" y="158115"/>
                  <a:pt x="271463" y="177165"/>
                  <a:pt x="271463" y="196215"/>
                </a:cubicBezTo>
                <a:lnTo>
                  <a:pt x="271463" y="241935"/>
                </a:lnTo>
                <a:lnTo>
                  <a:pt x="339090" y="241935"/>
                </a:lnTo>
                <a:lnTo>
                  <a:pt x="328613" y="312420"/>
                </a:lnTo>
                <a:lnTo>
                  <a:pt x="272415" y="312420"/>
                </a:lnTo>
                <a:lnTo>
                  <a:pt x="272415" y="474345"/>
                </a:lnTo>
                <a:cubicBezTo>
                  <a:pt x="387667" y="457200"/>
                  <a:pt x="476250" y="358140"/>
                  <a:pt x="476250" y="238125"/>
                </a:cubicBezTo>
                <a:cubicBezTo>
                  <a:pt x="476250" y="106680"/>
                  <a:pt x="369570" y="0"/>
                  <a:pt x="238125" y="0"/>
                </a:cubicBezTo>
                <a:close/>
              </a:path>
            </a:pathLst>
          </a:custGeom>
          <a:solidFill>
            <a:srgbClr val="434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32" name="Gráfico 17">
            <a:extLst>
              <a:ext uri="{FF2B5EF4-FFF2-40B4-BE49-F238E27FC236}">
                <a16:creationId xmlns:a16="http://schemas.microsoft.com/office/drawing/2014/main" id="{B72CF9B9-7C2A-64D9-873E-E3740D124781}"/>
              </a:ext>
            </a:extLst>
          </p:cNvPr>
          <p:cNvGrpSpPr/>
          <p:nvPr/>
        </p:nvGrpSpPr>
        <p:grpSpPr>
          <a:xfrm>
            <a:off x="899876" y="4620289"/>
            <a:ext cx="476250" cy="476250"/>
            <a:chOff x="6858000" y="3190875"/>
            <a:chExt cx="476250" cy="476250"/>
          </a:xfrm>
          <a:solidFill>
            <a:srgbClr val="43464C"/>
          </a:solidFill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03D7143B-35E6-36C2-D97D-37E9B87865C3}"/>
                </a:ext>
              </a:extLst>
            </p:cNvPr>
            <p:cNvSpPr/>
            <p:nvPr/>
          </p:nvSpPr>
          <p:spPr>
            <a:xfrm>
              <a:off x="6980872" y="3410902"/>
              <a:ext cx="126682" cy="95249"/>
            </a:xfrm>
            <a:custGeom>
              <a:avLst/>
              <a:gdLst>
                <a:gd name="connsiteX0" fmla="*/ 122872 w 126682"/>
                <a:gd name="connsiteY0" fmla="*/ 19050 h 95249"/>
                <a:gd name="connsiteX1" fmla="*/ 126683 w 126682"/>
                <a:gd name="connsiteY1" fmla="*/ 18097 h 95249"/>
                <a:gd name="connsiteX2" fmla="*/ 118110 w 126682"/>
                <a:gd name="connsiteY2" fmla="*/ 0 h 95249"/>
                <a:gd name="connsiteX3" fmla="*/ 2858 w 126682"/>
                <a:gd name="connsiteY3" fmla="*/ 16192 h 95249"/>
                <a:gd name="connsiteX4" fmla="*/ 0 w 126682"/>
                <a:gd name="connsiteY4" fmla="*/ 16192 h 95249"/>
                <a:gd name="connsiteX5" fmla="*/ 0 w 126682"/>
                <a:gd name="connsiteY5" fmla="*/ 19050 h 95249"/>
                <a:gd name="connsiteX6" fmla="*/ 29528 w 126682"/>
                <a:gd name="connsiteY6" fmla="*/ 95250 h 95249"/>
                <a:gd name="connsiteX7" fmla="*/ 122872 w 126682"/>
                <a:gd name="connsiteY7" fmla="*/ 19050 h 9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82" h="95249">
                  <a:moveTo>
                    <a:pt x="122872" y="19050"/>
                  </a:moveTo>
                  <a:cubicBezTo>
                    <a:pt x="123825" y="19050"/>
                    <a:pt x="125730" y="18097"/>
                    <a:pt x="126683" y="18097"/>
                  </a:cubicBezTo>
                  <a:cubicBezTo>
                    <a:pt x="123825" y="12382"/>
                    <a:pt x="120967" y="5715"/>
                    <a:pt x="118110" y="0"/>
                  </a:cubicBezTo>
                  <a:cubicBezTo>
                    <a:pt x="66675" y="15240"/>
                    <a:pt x="17145" y="16192"/>
                    <a:pt x="2858" y="16192"/>
                  </a:cubicBezTo>
                  <a:cubicBezTo>
                    <a:pt x="1905" y="16192"/>
                    <a:pt x="953" y="16192"/>
                    <a:pt x="0" y="16192"/>
                  </a:cubicBezTo>
                  <a:cubicBezTo>
                    <a:pt x="0" y="17145"/>
                    <a:pt x="0" y="18097"/>
                    <a:pt x="0" y="19050"/>
                  </a:cubicBezTo>
                  <a:cubicBezTo>
                    <a:pt x="0" y="48578"/>
                    <a:pt x="11430" y="75248"/>
                    <a:pt x="29528" y="95250"/>
                  </a:cubicBezTo>
                  <a:cubicBezTo>
                    <a:pt x="33338" y="86678"/>
                    <a:pt x="65722" y="37147"/>
                    <a:pt x="122872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146D501-E70C-7F6D-D1A1-3D964BBE34F4}"/>
                </a:ext>
              </a:extLst>
            </p:cNvPr>
            <p:cNvSpPr/>
            <p:nvPr/>
          </p:nvSpPr>
          <p:spPr>
            <a:xfrm>
              <a:off x="7025640" y="3449002"/>
              <a:ext cx="115252" cy="95249"/>
            </a:xfrm>
            <a:custGeom>
              <a:avLst/>
              <a:gdLst>
                <a:gd name="connsiteX0" fmla="*/ 90487 w 115252"/>
                <a:gd name="connsiteY0" fmla="*/ 0 h 95249"/>
                <a:gd name="connsiteX1" fmla="*/ 0 w 115252"/>
                <a:gd name="connsiteY1" fmla="*/ 71437 h 95249"/>
                <a:gd name="connsiteX2" fmla="*/ 70485 w 115252"/>
                <a:gd name="connsiteY2" fmla="*/ 95250 h 95249"/>
                <a:gd name="connsiteX3" fmla="*/ 115253 w 115252"/>
                <a:gd name="connsiteY3" fmla="*/ 86678 h 95249"/>
                <a:gd name="connsiteX4" fmla="*/ 90487 w 115252"/>
                <a:gd name="connsiteY4" fmla="*/ 0 h 95249"/>
                <a:gd name="connsiteX5" fmla="*/ 90487 w 115252"/>
                <a:gd name="connsiteY5" fmla="*/ 0 h 9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52" h="95249">
                  <a:moveTo>
                    <a:pt x="90487" y="0"/>
                  </a:moveTo>
                  <a:cubicBezTo>
                    <a:pt x="27622" y="21907"/>
                    <a:pt x="3810" y="64770"/>
                    <a:pt x="0" y="71437"/>
                  </a:cubicBezTo>
                  <a:cubicBezTo>
                    <a:pt x="19050" y="86678"/>
                    <a:pt x="43815" y="95250"/>
                    <a:pt x="70485" y="95250"/>
                  </a:cubicBezTo>
                  <a:cubicBezTo>
                    <a:pt x="86678" y="95250"/>
                    <a:pt x="100965" y="92392"/>
                    <a:pt x="115253" y="86678"/>
                  </a:cubicBezTo>
                  <a:cubicBezTo>
                    <a:pt x="113347" y="75248"/>
                    <a:pt x="106680" y="40957"/>
                    <a:pt x="90487" y="0"/>
                  </a:cubicBezTo>
                  <a:cubicBezTo>
                    <a:pt x="90487" y="0"/>
                    <a:pt x="90487" y="0"/>
                    <a:pt x="9048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2D206ED1-32C3-E337-5962-2D7925FD3915}"/>
                </a:ext>
              </a:extLst>
            </p:cNvPr>
            <p:cNvSpPr/>
            <p:nvPr/>
          </p:nvSpPr>
          <p:spPr>
            <a:xfrm>
              <a:off x="6983730" y="3325177"/>
              <a:ext cx="104775" cy="80009"/>
            </a:xfrm>
            <a:custGeom>
              <a:avLst/>
              <a:gdLst>
                <a:gd name="connsiteX0" fmla="*/ 104775 w 104775"/>
                <a:gd name="connsiteY0" fmla="*/ 65723 h 80009"/>
                <a:gd name="connsiteX1" fmla="*/ 62865 w 104775"/>
                <a:gd name="connsiteY1" fmla="*/ 0 h 80009"/>
                <a:gd name="connsiteX2" fmla="*/ 0 w 104775"/>
                <a:gd name="connsiteY2" fmla="*/ 80010 h 80009"/>
                <a:gd name="connsiteX3" fmla="*/ 952 w 104775"/>
                <a:gd name="connsiteY3" fmla="*/ 80010 h 80009"/>
                <a:gd name="connsiteX4" fmla="*/ 104775 w 104775"/>
                <a:gd name="connsiteY4" fmla="*/ 65723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80009">
                  <a:moveTo>
                    <a:pt x="104775" y="65723"/>
                  </a:moveTo>
                  <a:cubicBezTo>
                    <a:pt x="86677" y="33338"/>
                    <a:pt x="66675" y="5715"/>
                    <a:pt x="62865" y="0"/>
                  </a:cubicBezTo>
                  <a:cubicBezTo>
                    <a:pt x="31432" y="15240"/>
                    <a:pt x="7620" y="44767"/>
                    <a:pt x="0" y="80010"/>
                  </a:cubicBezTo>
                  <a:lnTo>
                    <a:pt x="952" y="80010"/>
                  </a:lnTo>
                  <a:cubicBezTo>
                    <a:pt x="11430" y="80010"/>
                    <a:pt x="55245" y="79057"/>
                    <a:pt x="104775" y="65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EB9099F4-0A16-BD8E-CF50-3E30749D2931}"/>
                </a:ext>
              </a:extLst>
            </p:cNvPr>
            <p:cNvSpPr/>
            <p:nvPr/>
          </p:nvSpPr>
          <p:spPr>
            <a:xfrm>
              <a:off x="7070407" y="3313747"/>
              <a:ext cx="101917" cy="69532"/>
            </a:xfrm>
            <a:custGeom>
              <a:avLst/>
              <a:gdLst>
                <a:gd name="connsiteX0" fmla="*/ 101918 w 101917"/>
                <a:gd name="connsiteY0" fmla="*/ 28575 h 69532"/>
                <a:gd name="connsiteX1" fmla="*/ 25718 w 101917"/>
                <a:gd name="connsiteY1" fmla="*/ 0 h 69532"/>
                <a:gd name="connsiteX2" fmla="*/ 0 w 101917"/>
                <a:gd name="connsiteY2" fmla="*/ 2858 h 69532"/>
                <a:gd name="connsiteX3" fmla="*/ 42863 w 101917"/>
                <a:gd name="connsiteY3" fmla="*/ 69533 h 69532"/>
                <a:gd name="connsiteX4" fmla="*/ 101918 w 101917"/>
                <a:gd name="connsiteY4" fmla="*/ 28575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17" h="69532">
                  <a:moveTo>
                    <a:pt x="101918" y="28575"/>
                  </a:moveTo>
                  <a:cubicBezTo>
                    <a:pt x="81915" y="10478"/>
                    <a:pt x="55245" y="0"/>
                    <a:pt x="25718" y="0"/>
                  </a:cubicBezTo>
                  <a:cubicBezTo>
                    <a:pt x="17145" y="0"/>
                    <a:pt x="7620" y="953"/>
                    <a:pt x="0" y="2858"/>
                  </a:cubicBezTo>
                  <a:cubicBezTo>
                    <a:pt x="4763" y="9525"/>
                    <a:pt x="24765" y="36195"/>
                    <a:pt x="42863" y="69533"/>
                  </a:cubicBezTo>
                  <a:cubicBezTo>
                    <a:pt x="80963" y="55245"/>
                    <a:pt x="98107" y="33338"/>
                    <a:pt x="101918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AD49968E-C287-7019-42AE-B21E20484A25}"/>
                </a:ext>
              </a:extLst>
            </p:cNvPr>
            <p:cNvSpPr/>
            <p:nvPr/>
          </p:nvSpPr>
          <p:spPr>
            <a:xfrm>
              <a:off x="7138987" y="3441382"/>
              <a:ext cx="70485" cy="82867"/>
            </a:xfrm>
            <a:custGeom>
              <a:avLst/>
              <a:gdLst>
                <a:gd name="connsiteX0" fmla="*/ 0 w 70485"/>
                <a:gd name="connsiteY0" fmla="*/ 1905 h 82867"/>
                <a:gd name="connsiteX1" fmla="*/ 21907 w 70485"/>
                <a:gd name="connsiteY1" fmla="*/ 82868 h 82867"/>
                <a:gd name="connsiteX2" fmla="*/ 70485 w 70485"/>
                <a:gd name="connsiteY2" fmla="*/ 6668 h 82867"/>
                <a:gd name="connsiteX3" fmla="*/ 22860 w 70485"/>
                <a:gd name="connsiteY3" fmla="*/ 0 h 82867"/>
                <a:gd name="connsiteX4" fmla="*/ 0 w 70485"/>
                <a:gd name="connsiteY4" fmla="*/ 190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82867">
                  <a:moveTo>
                    <a:pt x="0" y="1905"/>
                  </a:moveTo>
                  <a:cubicBezTo>
                    <a:pt x="14288" y="41910"/>
                    <a:pt x="20955" y="74295"/>
                    <a:pt x="21907" y="82868"/>
                  </a:cubicBezTo>
                  <a:cubicBezTo>
                    <a:pt x="47625" y="65723"/>
                    <a:pt x="64770" y="38100"/>
                    <a:pt x="70485" y="6668"/>
                  </a:cubicBezTo>
                  <a:cubicBezTo>
                    <a:pt x="65723" y="5715"/>
                    <a:pt x="47625" y="0"/>
                    <a:pt x="22860" y="0"/>
                  </a:cubicBezTo>
                  <a:cubicBezTo>
                    <a:pt x="16193" y="0"/>
                    <a:pt x="8573" y="953"/>
                    <a:pt x="0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E367354E-B989-8616-E696-E7655407F6BF}"/>
                </a:ext>
              </a:extLst>
            </p:cNvPr>
            <p:cNvSpPr/>
            <p:nvPr/>
          </p:nvSpPr>
          <p:spPr>
            <a:xfrm>
              <a:off x="685800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238125 w 476250"/>
                <a:gd name="connsiteY9" fmla="*/ 374333 h 476250"/>
                <a:gd name="connsiteX10" fmla="*/ 101918 w 476250"/>
                <a:gd name="connsiteY10" fmla="*/ 238125 h 476250"/>
                <a:gd name="connsiteX11" fmla="*/ 238125 w 476250"/>
                <a:gd name="connsiteY11" fmla="*/ 101918 h 476250"/>
                <a:gd name="connsiteX12" fmla="*/ 374332 w 476250"/>
                <a:gd name="connsiteY12" fmla="*/ 238125 h 476250"/>
                <a:gd name="connsiteX13" fmla="*/ 238125 w 476250"/>
                <a:gd name="connsiteY13" fmla="*/ 374333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38125" y="374333"/>
                  </a:moveTo>
                  <a:cubicBezTo>
                    <a:pt x="162878" y="374333"/>
                    <a:pt x="101918" y="313373"/>
                    <a:pt x="101918" y="238125"/>
                  </a:cubicBezTo>
                  <a:cubicBezTo>
                    <a:pt x="101918" y="162878"/>
                    <a:pt x="162878" y="101918"/>
                    <a:pt x="238125" y="101918"/>
                  </a:cubicBezTo>
                  <a:cubicBezTo>
                    <a:pt x="313373" y="101918"/>
                    <a:pt x="374332" y="162878"/>
                    <a:pt x="374332" y="238125"/>
                  </a:cubicBezTo>
                  <a:cubicBezTo>
                    <a:pt x="374332" y="313373"/>
                    <a:pt x="313373" y="374333"/>
                    <a:pt x="238125" y="374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DF09EC2F-E360-8BB3-69B6-F0230A4CCA53}"/>
                </a:ext>
              </a:extLst>
            </p:cNvPr>
            <p:cNvSpPr/>
            <p:nvPr/>
          </p:nvSpPr>
          <p:spPr>
            <a:xfrm>
              <a:off x="7121842" y="3356609"/>
              <a:ext cx="89534" cy="70484"/>
            </a:xfrm>
            <a:custGeom>
              <a:avLst/>
              <a:gdLst>
                <a:gd name="connsiteX0" fmla="*/ 0 w 89534"/>
                <a:gd name="connsiteY0" fmla="*/ 45720 h 70484"/>
                <a:gd name="connsiteX1" fmla="*/ 7620 w 89534"/>
                <a:gd name="connsiteY1" fmla="*/ 61913 h 70484"/>
                <a:gd name="connsiteX2" fmla="*/ 9525 w 89534"/>
                <a:gd name="connsiteY2" fmla="*/ 67628 h 70484"/>
                <a:gd name="connsiteX3" fmla="*/ 36195 w 89534"/>
                <a:gd name="connsiteY3" fmla="*/ 65723 h 70484"/>
                <a:gd name="connsiteX4" fmla="*/ 89535 w 89534"/>
                <a:gd name="connsiteY4" fmla="*/ 70485 h 70484"/>
                <a:gd name="connsiteX5" fmla="*/ 63818 w 89534"/>
                <a:gd name="connsiteY5" fmla="*/ 0 h 70484"/>
                <a:gd name="connsiteX6" fmla="*/ 0 w 89534"/>
                <a:gd name="connsiteY6" fmla="*/ 45720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534" h="70484">
                  <a:moveTo>
                    <a:pt x="0" y="45720"/>
                  </a:moveTo>
                  <a:cubicBezTo>
                    <a:pt x="2857" y="51435"/>
                    <a:pt x="4763" y="56197"/>
                    <a:pt x="7620" y="61913"/>
                  </a:cubicBezTo>
                  <a:cubicBezTo>
                    <a:pt x="8572" y="63818"/>
                    <a:pt x="9525" y="65723"/>
                    <a:pt x="9525" y="67628"/>
                  </a:cubicBezTo>
                  <a:cubicBezTo>
                    <a:pt x="18097" y="66675"/>
                    <a:pt x="27622" y="65723"/>
                    <a:pt x="36195" y="65723"/>
                  </a:cubicBezTo>
                  <a:cubicBezTo>
                    <a:pt x="62865" y="65723"/>
                    <a:pt x="84772" y="69533"/>
                    <a:pt x="89535" y="70485"/>
                  </a:cubicBezTo>
                  <a:cubicBezTo>
                    <a:pt x="89535" y="43815"/>
                    <a:pt x="80010" y="20003"/>
                    <a:pt x="63818" y="0"/>
                  </a:cubicBezTo>
                  <a:cubicBezTo>
                    <a:pt x="60007" y="5715"/>
                    <a:pt x="40957" y="28575"/>
                    <a:pt x="0" y="45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30066FC5-9750-1E9D-B9DF-E187E53538DC}"/>
              </a:ext>
            </a:extLst>
          </p:cNvPr>
          <p:cNvSpPr/>
          <p:nvPr/>
        </p:nvSpPr>
        <p:spPr>
          <a:xfrm>
            <a:off x="1543290" y="4620289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325755 w 476250"/>
              <a:gd name="connsiteY9" fmla="*/ 272415 h 476250"/>
              <a:gd name="connsiteX10" fmla="*/ 223838 w 476250"/>
              <a:gd name="connsiteY10" fmla="*/ 289560 h 476250"/>
              <a:gd name="connsiteX11" fmla="*/ 219075 w 476250"/>
              <a:gd name="connsiteY11" fmla="*/ 283845 h 476250"/>
              <a:gd name="connsiteX12" fmla="*/ 218123 w 476250"/>
              <a:gd name="connsiteY12" fmla="*/ 285750 h 476250"/>
              <a:gd name="connsiteX13" fmla="*/ 195263 w 476250"/>
              <a:gd name="connsiteY13" fmla="*/ 357188 h 476250"/>
              <a:gd name="connsiteX14" fmla="*/ 177165 w 476250"/>
              <a:gd name="connsiteY14" fmla="*/ 383858 h 476250"/>
              <a:gd name="connsiteX15" fmla="*/ 174307 w 476250"/>
              <a:gd name="connsiteY15" fmla="*/ 385763 h 476250"/>
              <a:gd name="connsiteX16" fmla="*/ 172402 w 476250"/>
              <a:gd name="connsiteY16" fmla="*/ 382905 h 476250"/>
              <a:gd name="connsiteX17" fmla="*/ 170498 w 476250"/>
              <a:gd name="connsiteY17" fmla="*/ 343853 h 476250"/>
              <a:gd name="connsiteX18" fmla="*/ 195263 w 476250"/>
              <a:gd name="connsiteY18" fmla="*/ 229553 h 476250"/>
              <a:gd name="connsiteX19" fmla="*/ 194310 w 476250"/>
              <a:gd name="connsiteY19" fmla="*/ 225743 h 476250"/>
              <a:gd name="connsiteX20" fmla="*/ 192405 w 476250"/>
              <a:gd name="connsiteY20" fmla="*/ 182880 h 476250"/>
              <a:gd name="connsiteX21" fmla="*/ 243840 w 476250"/>
              <a:gd name="connsiteY21" fmla="*/ 175260 h 476250"/>
              <a:gd name="connsiteX22" fmla="*/ 229552 w 476250"/>
              <a:gd name="connsiteY22" fmla="*/ 242888 h 476250"/>
              <a:gd name="connsiteX23" fmla="*/ 279082 w 476250"/>
              <a:gd name="connsiteY23" fmla="*/ 267653 h 476250"/>
              <a:gd name="connsiteX24" fmla="*/ 310515 w 476250"/>
              <a:gd name="connsiteY24" fmla="*/ 180023 h 476250"/>
              <a:gd name="connsiteX25" fmla="*/ 202882 w 476250"/>
              <a:gd name="connsiteY25" fmla="*/ 127635 h 476250"/>
              <a:gd name="connsiteX26" fmla="*/ 166688 w 476250"/>
              <a:gd name="connsiteY26" fmla="*/ 233363 h 476250"/>
              <a:gd name="connsiteX27" fmla="*/ 170498 w 476250"/>
              <a:gd name="connsiteY27" fmla="*/ 241935 h 476250"/>
              <a:gd name="connsiteX28" fmla="*/ 166688 w 476250"/>
              <a:gd name="connsiteY28" fmla="*/ 258128 h 476250"/>
              <a:gd name="connsiteX29" fmla="*/ 158115 w 476250"/>
              <a:gd name="connsiteY29" fmla="*/ 261938 h 476250"/>
              <a:gd name="connsiteX30" fmla="*/ 139065 w 476250"/>
              <a:gd name="connsiteY30" fmla="*/ 247650 h 476250"/>
              <a:gd name="connsiteX31" fmla="*/ 140018 w 476250"/>
              <a:gd name="connsiteY31" fmla="*/ 144780 h 476250"/>
              <a:gd name="connsiteX32" fmla="*/ 259080 w 476250"/>
              <a:gd name="connsiteY32" fmla="*/ 92393 h 476250"/>
              <a:gd name="connsiteX33" fmla="*/ 351473 w 476250"/>
              <a:gd name="connsiteY33" fmla="*/ 175260 h 476250"/>
              <a:gd name="connsiteX34" fmla="*/ 325755 w 476250"/>
              <a:gd name="connsiteY34" fmla="*/ 27241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25755" y="272415"/>
                </a:moveTo>
                <a:cubicBezTo>
                  <a:pt x="295275" y="309563"/>
                  <a:pt x="246698" y="312420"/>
                  <a:pt x="223838" y="289560"/>
                </a:cubicBezTo>
                <a:cubicBezTo>
                  <a:pt x="221932" y="287655"/>
                  <a:pt x="220980" y="285750"/>
                  <a:pt x="219075" y="283845"/>
                </a:cubicBezTo>
                <a:cubicBezTo>
                  <a:pt x="219075" y="284798"/>
                  <a:pt x="218123" y="285750"/>
                  <a:pt x="218123" y="285750"/>
                </a:cubicBezTo>
                <a:cubicBezTo>
                  <a:pt x="207645" y="328613"/>
                  <a:pt x="205740" y="337185"/>
                  <a:pt x="195263" y="357188"/>
                </a:cubicBezTo>
                <a:cubicBezTo>
                  <a:pt x="189548" y="366713"/>
                  <a:pt x="183832" y="375285"/>
                  <a:pt x="177165" y="383858"/>
                </a:cubicBezTo>
                <a:cubicBezTo>
                  <a:pt x="176213" y="384810"/>
                  <a:pt x="175260" y="385763"/>
                  <a:pt x="174307" y="385763"/>
                </a:cubicBezTo>
                <a:cubicBezTo>
                  <a:pt x="172402" y="385763"/>
                  <a:pt x="172402" y="383858"/>
                  <a:pt x="172402" y="382905"/>
                </a:cubicBezTo>
                <a:cubicBezTo>
                  <a:pt x="170498" y="369570"/>
                  <a:pt x="169545" y="357188"/>
                  <a:pt x="170498" y="343853"/>
                </a:cubicBezTo>
                <a:cubicBezTo>
                  <a:pt x="171450" y="326708"/>
                  <a:pt x="173355" y="320993"/>
                  <a:pt x="195263" y="229553"/>
                </a:cubicBezTo>
                <a:cubicBezTo>
                  <a:pt x="195263" y="228600"/>
                  <a:pt x="195263" y="226695"/>
                  <a:pt x="194310" y="225743"/>
                </a:cubicBezTo>
                <a:cubicBezTo>
                  <a:pt x="189548" y="211455"/>
                  <a:pt x="187643" y="197168"/>
                  <a:pt x="192405" y="182880"/>
                </a:cubicBezTo>
                <a:cubicBezTo>
                  <a:pt x="201930" y="151448"/>
                  <a:pt x="238125" y="149543"/>
                  <a:pt x="243840" y="175260"/>
                </a:cubicBezTo>
                <a:cubicBezTo>
                  <a:pt x="247650" y="191453"/>
                  <a:pt x="237173" y="212408"/>
                  <a:pt x="229552" y="242888"/>
                </a:cubicBezTo>
                <a:cubicBezTo>
                  <a:pt x="222885" y="268605"/>
                  <a:pt x="253365" y="286703"/>
                  <a:pt x="279082" y="267653"/>
                </a:cubicBezTo>
                <a:cubicBezTo>
                  <a:pt x="302895" y="250508"/>
                  <a:pt x="312420" y="209550"/>
                  <a:pt x="310515" y="180023"/>
                </a:cubicBezTo>
                <a:cubicBezTo>
                  <a:pt x="306705" y="121920"/>
                  <a:pt x="242888" y="109538"/>
                  <a:pt x="202882" y="127635"/>
                </a:cubicBezTo>
                <a:cubicBezTo>
                  <a:pt x="156210" y="149543"/>
                  <a:pt x="145732" y="206693"/>
                  <a:pt x="166688" y="233363"/>
                </a:cubicBezTo>
                <a:cubicBezTo>
                  <a:pt x="169545" y="237173"/>
                  <a:pt x="171450" y="239078"/>
                  <a:pt x="170498" y="241935"/>
                </a:cubicBezTo>
                <a:cubicBezTo>
                  <a:pt x="169545" y="247650"/>
                  <a:pt x="167640" y="252413"/>
                  <a:pt x="166688" y="258128"/>
                </a:cubicBezTo>
                <a:cubicBezTo>
                  <a:pt x="165735" y="261938"/>
                  <a:pt x="161925" y="263843"/>
                  <a:pt x="158115" y="261938"/>
                </a:cubicBezTo>
                <a:cubicBezTo>
                  <a:pt x="150495" y="259080"/>
                  <a:pt x="143827" y="254318"/>
                  <a:pt x="139065" y="247650"/>
                </a:cubicBezTo>
                <a:cubicBezTo>
                  <a:pt x="120968" y="225743"/>
                  <a:pt x="116205" y="181928"/>
                  <a:pt x="140018" y="144780"/>
                </a:cubicBezTo>
                <a:cubicBezTo>
                  <a:pt x="165735" y="103823"/>
                  <a:pt x="214313" y="87630"/>
                  <a:pt x="259080" y="92393"/>
                </a:cubicBezTo>
                <a:cubicBezTo>
                  <a:pt x="311468" y="98108"/>
                  <a:pt x="345757" y="134303"/>
                  <a:pt x="351473" y="175260"/>
                </a:cubicBezTo>
                <a:cubicBezTo>
                  <a:pt x="354330" y="193358"/>
                  <a:pt x="352425" y="239078"/>
                  <a:pt x="325755" y="272415"/>
                </a:cubicBezTo>
                <a:close/>
              </a:path>
            </a:pathLst>
          </a:custGeom>
          <a:solidFill>
            <a:srgbClr val="434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41" name="Gráfico 17">
            <a:extLst>
              <a:ext uri="{FF2B5EF4-FFF2-40B4-BE49-F238E27FC236}">
                <a16:creationId xmlns:a16="http://schemas.microsoft.com/office/drawing/2014/main" id="{7AD6A274-A62C-0991-B80C-477EA440B71F}"/>
              </a:ext>
            </a:extLst>
          </p:cNvPr>
          <p:cNvGrpSpPr/>
          <p:nvPr/>
        </p:nvGrpSpPr>
        <p:grpSpPr>
          <a:xfrm>
            <a:off x="4116277" y="4021642"/>
            <a:ext cx="476250" cy="476250"/>
            <a:chOff x="6191250" y="3190875"/>
            <a:chExt cx="476250" cy="476250"/>
          </a:xfrm>
          <a:solidFill>
            <a:srgbClr val="43464C"/>
          </a:solidFill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0EC2B326-A8EF-AB6D-F97C-85093C719F9E}"/>
                </a:ext>
              </a:extLst>
            </p:cNvPr>
            <p:cNvSpPr/>
            <p:nvPr/>
          </p:nvSpPr>
          <p:spPr>
            <a:xfrm>
              <a:off x="6364817" y="3463290"/>
              <a:ext cx="127512" cy="24765"/>
            </a:xfrm>
            <a:custGeom>
              <a:avLst/>
              <a:gdLst>
                <a:gd name="connsiteX0" fmla="*/ 111230 w 127512"/>
                <a:gd name="connsiteY0" fmla="*/ 0 h 24765"/>
                <a:gd name="connsiteX1" fmla="*/ 16932 w 127512"/>
                <a:gd name="connsiteY1" fmla="*/ 0 h 24765"/>
                <a:gd name="connsiteX2" fmla="*/ 5502 w 127512"/>
                <a:gd name="connsiteY2" fmla="*/ 2857 h 24765"/>
                <a:gd name="connsiteX3" fmla="*/ 4550 w 127512"/>
                <a:gd name="connsiteY3" fmla="*/ 20955 h 24765"/>
                <a:gd name="connsiteX4" fmla="*/ 16932 w 127512"/>
                <a:gd name="connsiteY4" fmla="*/ 24765 h 24765"/>
                <a:gd name="connsiteX5" fmla="*/ 63605 w 127512"/>
                <a:gd name="connsiteY5" fmla="*/ 24765 h 24765"/>
                <a:gd name="connsiteX6" fmla="*/ 110277 w 127512"/>
                <a:gd name="connsiteY6" fmla="*/ 24765 h 24765"/>
                <a:gd name="connsiteX7" fmla="*/ 127422 w 127512"/>
                <a:gd name="connsiteY7" fmla="*/ 12382 h 24765"/>
                <a:gd name="connsiteX8" fmla="*/ 111230 w 127512"/>
                <a:gd name="connsiteY8" fmla="*/ 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512" h="24765">
                  <a:moveTo>
                    <a:pt x="111230" y="0"/>
                  </a:moveTo>
                  <a:cubicBezTo>
                    <a:pt x="79797" y="0"/>
                    <a:pt x="48365" y="0"/>
                    <a:pt x="16932" y="0"/>
                  </a:cubicBezTo>
                  <a:cubicBezTo>
                    <a:pt x="13122" y="0"/>
                    <a:pt x="9312" y="953"/>
                    <a:pt x="5502" y="2857"/>
                  </a:cubicBezTo>
                  <a:cubicBezTo>
                    <a:pt x="-1165" y="7620"/>
                    <a:pt x="-2118" y="16192"/>
                    <a:pt x="4550" y="20955"/>
                  </a:cubicBezTo>
                  <a:cubicBezTo>
                    <a:pt x="8360" y="23813"/>
                    <a:pt x="12170" y="24765"/>
                    <a:pt x="16932" y="24765"/>
                  </a:cubicBezTo>
                  <a:cubicBezTo>
                    <a:pt x="32172" y="24765"/>
                    <a:pt x="48365" y="24765"/>
                    <a:pt x="63605" y="24765"/>
                  </a:cubicBezTo>
                  <a:cubicBezTo>
                    <a:pt x="78845" y="24765"/>
                    <a:pt x="94085" y="24765"/>
                    <a:pt x="110277" y="24765"/>
                  </a:cubicBezTo>
                  <a:cubicBezTo>
                    <a:pt x="119802" y="24765"/>
                    <a:pt x="127422" y="19050"/>
                    <a:pt x="127422" y="12382"/>
                  </a:cubicBezTo>
                  <a:cubicBezTo>
                    <a:pt x="128375" y="5715"/>
                    <a:pt x="121707" y="0"/>
                    <a:pt x="1112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E01651B-9B33-A18A-9F4F-FA71AB395C8A}"/>
                </a:ext>
              </a:extLst>
            </p:cNvPr>
            <p:cNvSpPr/>
            <p:nvPr/>
          </p:nvSpPr>
          <p:spPr>
            <a:xfrm>
              <a:off x="6363652" y="3369944"/>
              <a:ext cx="80009" cy="29527"/>
            </a:xfrm>
            <a:custGeom>
              <a:avLst/>
              <a:gdLst>
                <a:gd name="connsiteX0" fmla="*/ 18097 w 80009"/>
                <a:gd name="connsiteY0" fmla="*/ 29528 h 29527"/>
                <a:gd name="connsiteX1" fmla="*/ 40957 w 80009"/>
                <a:gd name="connsiteY1" fmla="*/ 29528 h 29527"/>
                <a:gd name="connsiteX2" fmla="*/ 62865 w 80009"/>
                <a:gd name="connsiteY2" fmla="*/ 29528 h 29527"/>
                <a:gd name="connsiteX3" fmla="*/ 80010 w 80009"/>
                <a:gd name="connsiteY3" fmla="*/ 15240 h 29527"/>
                <a:gd name="connsiteX4" fmla="*/ 62865 w 80009"/>
                <a:gd name="connsiteY4" fmla="*/ 0 h 29527"/>
                <a:gd name="connsiteX5" fmla="*/ 17145 w 80009"/>
                <a:gd name="connsiteY5" fmla="*/ 0 h 29527"/>
                <a:gd name="connsiteX6" fmla="*/ 0 w 80009"/>
                <a:gd name="connsiteY6" fmla="*/ 15240 h 29527"/>
                <a:gd name="connsiteX7" fmla="*/ 18097 w 80009"/>
                <a:gd name="connsiteY7" fmla="*/ 2952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09" h="29527">
                  <a:moveTo>
                    <a:pt x="18097" y="29528"/>
                  </a:moveTo>
                  <a:cubicBezTo>
                    <a:pt x="25717" y="29528"/>
                    <a:pt x="33338" y="29528"/>
                    <a:pt x="40957" y="29528"/>
                  </a:cubicBezTo>
                  <a:cubicBezTo>
                    <a:pt x="48578" y="29528"/>
                    <a:pt x="56197" y="29528"/>
                    <a:pt x="62865" y="29528"/>
                  </a:cubicBezTo>
                  <a:cubicBezTo>
                    <a:pt x="72390" y="29528"/>
                    <a:pt x="80010" y="22860"/>
                    <a:pt x="80010" y="15240"/>
                  </a:cubicBezTo>
                  <a:cubicBezTo>
                    <a:pt x="80010" y="6668"/>
                    <a:pt x="73342" y="0"/>
                    <a:pt x="62865" y="0"/>
                  </a:cubicBezTo>
                  <a:cubicBezTo>
                    <a:pt x="47625" y="0"/>
                    <a:pt x="32385" y="0"/>
                    <a:pt x="17145" y="0"/>
                  </a:cubicBezTo>
                  <a:cubicBezTo>
                    <a:pt x="7620" y="0"/>
                    <a:pt x="0" y="6668"/>
                    <a:pt x="0" y="15240"/>
                  </a:cubicBezTo>
                  <a:cubicBezTo>
                    <a:pt x="953" y="22860"/>
                    <a:pt x="8572" y="29528"/>
                    <a:pt x="18097" y="295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7370B2F6-D6CC-595C-C9CC-2A6C4CE95287}"/>
                </a:ext>
              </a:extLst>
            </p:cNvPr>
            <p:cNvSpPr/>
            <p:nvPr/>
          </p:nvSpPr>
          <p:spPr>
            <a:xfrm>
              <a:off x="619125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371475 w 476250"/>
                <a:gd name="connsiteY9" fmla="*/ 269558 h 476250"/>
                <a:gd name="connsiteX10" fmla="*/ 370522 w 476250"/>
                <a:gd name="connsiteY10" fmla="*/ 283845 h 476250"/>
                <a:gd name="connsiteX11" fmla="*/ 324803 w 476250"/>
                <a:gd name="connsiteY11" fmla="*/ 353378 h 476250"/>
                <a:gd name="connsiteX12" fmla="*/ 295275 w 476250"/>
                <a:gd name="connsiteY12" fmla="*/ 361950 h 476250"/>
                <a:gd name="connsiteX13" fmla="*/ 179070 w 476250"/>
                <a:gd name="connsiteY13" fmla="*/ 361950 h 476250"/>
                <a:gd name="connsiteX14" fmla="*/ 174307 w 476250"/>
                <a:gd name="connsiteY14" fmla="*/ 360998 h 476250"/>
                <a:gd name="connsiteX15" fmla="*/ 114300 w 476250"/>
                <a:gd name="connsiteY15" fmla="*/ 322898 h 476250"/>
                <a:gd name="connsiteX16" fmla="*/ 102870 w 476250"/>
                <a:gd name="connsiteY16" fmla="*/ 292418 h 476250"/>
                <a:gd name="connsiteX17" fmla="*/ 102870 w 476250"/>
                <a:gd name="connsiteY17" fmla="*/ 184785 h 476250"/>
                <a:gd name="connsiteX18" fmla="*/ 103822 w 476250"/>
                <a:gd name="connsiteY18" fmla="*/ 181928 h 476250"/>
                <a:gd name="connsiteX19" fmla="*/ 149543 w 476250"/>
                <a:gd name="connsiteY19" fmla="*/ 122873 h 476250"/>
                <a:gd name="connsiteX20" fmla="*/ 179070 w 476250"/>
                <a:gd name="connsiteY20" fmla="*/ 114300 h 476250"/>
                <a:gd name="connsiteX21" fmla="*/ 250507 w 476250"/>
                <a:gd name="connsiteY21" fmla="*/ 114300 h 476250"/>
                <a:gd name="connsiteX22" fmla="*/ 288607 w 476250"/>
                <a:gd name="connsiteY22" fmla="*/ 131445 h 476250"/>
                <a:gd name="connsiteX23" fmla="*/ 320040 w 476250"/>
                <a:gd name="connsiteY23" fmla="*/ 180975 h 476250"/>
                <a:gd name="connsiteX24" fmla="*/ 322897 w 476250"/>
                <a:gd name="connsiteY24" fmla="*/ 196215 h 476250"/>
                <a:gd name="connsiteX25" fmla="*/ 334328 w 476250"/>
                <a:gd name="connsiteY25" fmla="*/ 206693 h 476250"/>
                <a:gd name="connsiteX26" fmla="*/ 352425 w 476250"/>
                <a:gd name="connsiteY26" fmla="*/ 207645 h 476250"/>
                <a:gd name="connsiteX27" fmla="*/ 370522 w 476250"/>
                <a:gd name="connsiteY27" fmla="*/ 218123 h 476250"/>
                <a:gd name="connsiteX28" fmla="*/ 371475 w 476250"/>
                <a:gd name="connsiteY28" fmla="*/ 26955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71475" y="269558"/>
                  </a:moveTo>
                  <a:cubicBezTo>
                    <a:pt x="370522" y="274320"/>
                    <a:pt x="370522" y="279083"/>
                    <a:pt x="370522" y="283845"/>
                  </a:cubicBezTo>
                  <a:cubicBezTo>
                    <a:pt x="369570" y="316230"/>
                    <a:pt x="353378" y="339090"/>
                    <a:pt x="324803" y="353378"/>
                  </a:cubicBezTo>
                  <a:cubicBezTo>
                    <a:pt x="315278" y="358140"/>
                    <a:pt x="305753" y="360045"/>
                    <a:pt x="295275" y="361950"/>
                  </a:cubicBezTo>
                  <a:cubicBezTo>
                    <a:pt x="256222" y="361950"/>
                    <a:pt x="218122" y="361950"/>
                    <a:pt x="179070" y="361950"/>
                  </a:cubicBezTo>
                  <a:cubicBezTo>
                    <a:pt x="177165" y="361950"/>
                    <a:pt x="176213" y="360998"/>
                    <a:pt x="174307" y="360998"/>
                  </a:cubicBezTo>
                  <a:cubicBezTo>
                    <a:pt x="148590" y="356235"/>
                    <a:pt x="128588" y="344805"/>
                    <a:pt x="114300" y="322898"/>
                  </a:cubicBezTo>
                  <a:cubicBezTo>
                    <a:pt x="108585" y="313373"/>
                    <a:pt x="105728" y="302895"/>
                    <a:pt x="102870" y="292418"/>
                  </a:cubicBezTo>
                  <a:cubicBezTo>
                    <a:pt x="102870" y="256223"/>
                    <a:pt x="102870" y="220028"/>
                    <a:pt x="102870" y="184785"/>
                  </a:cubicBezTo>
                  <a:cubicBezTo>
                    <a:pt x="102870" y="183833"/>
                    <a:pt x="103822" y="182880"/>
                    <a:pt x="103822" y="181928"/>
                  </a:cubicBezTo>
                  <a:cubicBezTo>
                    <a:pt x="108585" y="154305"/>
                    <a:pt x="124778" y="135255"/>
                    <a:pt x="149543" y="122873"/>
                  </a:cubicBezTo>
                  <a:cubicBezTo>
                    <a:pt x="159068" y="118110"/>
                    <a:pt x="168593" y="116205"/>
                    <a:pt x="179070" y="114300"/>
                  </a:cubicBezTo>
                  <a:cubicBezTo>
                    <a:pt x="202882" y="114300"/>
                    <a:pt x="226695" y="114300"/>
                    <a:pt x="250507" y="114300"/>
                  </a:cubicBezTo>
                  <a:cubicBezTo>
                    <a:pt x="263843" y="118110"/>
                    <a:pt x="277178" y="123825"/>
                    <a:pt x="288607" y="131445"/>
                  </a:cubicBezTo>
                  <a:cubicBezTo>
                    <a:pt x="305753" y="143828"/>
                    <a:pt x="318135" y="159068"/>
                    <a:pt x="320040" y="180975"/>
                  </a:cubicBezTo>
                  <a:cubicBezTo>
                    <a:pt x="320993" y="185738"/>
                    <a:pt x="321945" y="191453"/>
                    <a:pt x="322897" y="196215"/>
                  </a:cubicBezTo>
                  <a:cubicBezTo>
                    <a:pt x="323850" y="202883"/>
                    <a:pt x="327660" y="206693"/>
                    <a:pt x="334328" y="206693"/>
                  </a:cubicBezTo>
                  <a:cubicBezTo>
                    <a:pt x="340043" y="207645"/>
                    <a:pt x="346710" y="207645"/>
                    <a:pt x="352425" y="207645"/>
                  </a:cubicBezTo>
                  <a:cubicBezTo>
                    <a:pt x="360997" y="207645"/>
                    <a:pt x="367665" y="209550"/>
                    <a:pt x="370522" y="218123"/>
                  </a:cubicBezTo>
                  <a:cubicBezTo>
                    <a:pt x="371475" y="235268"/>
                    <a:pt x="371475" y="252413"/>
                    <a:pt x="371475" y="269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45" name="Gráfico 17">
            <a:extLst>
              <a:ext uri="{FF2B5EF4-FFF2-40B4-BE49-F238E27FC236}">
                <a16:creationId xmlns:a16="http://schemas.microsoft.com/office/drawing/2014/main" id="{48886ED0-FE9F-004A-489E-2A941B79F886}"/>
              </a:ext>
            </a:extLst>
          </p:cNvPr>
          <p:cNvGrpSpPr/>
          <p:nvPr/>
        </p:nvGrpSpPr>
        <p:grpSpPr>
          <a:xfrm>
            <a:off x="2830118" y="4620289"/>
            <a:ext cx="476250" cy="476250"/>
            <a:chOff x="9525000" y="3190875"/>
            <a:chExt cx="476250" cy="476250"/>
          </a:xfrm>
          <a:solidFill>
            <a:srgbClr val="43464C"/>
          </a:solidFill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0FAF536-4403-84BD-BFD8-CE7CD5D73FBC}"/>
                </a:ext>
              </a:extLst>
            </p:cNvPr>
            <p:cNvSpPr/>
            <p:nvPr/>
          </p:nvSpPr>
          <p:spPr>
            <a:xfrm>
              <a:off x="9629775" y="3438525"/>
              <a:ext cx="91571" cy="61912"/>
            </a:xfrm>
            <a:custGeom>
              <a:avLst/>
              <a:gdLst>
                <a:gd name="connsiteX0" fmla="*/ 65723 w 91571"/>
                <a:gd name="connsiteY0" fmla="*/ 0 h 61912"/>
                <a:gd name="connsiteX1" fmla="*/ 2857 w 91571"/>
                <a:gd name="connsiteY1" fmla="*/ 0 h 61912"/>
                <a:gd name="connsiteX2" fmla="*/ 0 w 91571"/>
                <a:gd name="connsiteY2" fmla="*/ 2857 h 61912"/>
                <a:gd name="connsiteX3" fmla="*/ 0 w 91571"/>
                <a:gd name="connsiteY3" fmla="*/ 59055 h 61912"/>
                <a:gd name="connsiteX4" fmla="*/ 2857 w 91571"/>
                <a:gd name="connsiteY4" fmla="*/ 61913 h 61912"/>
                <a:gd name="connsiteX5" fmla="*/ 34290 w 91571"/>
                <a:gd name="connsiteY5" fmla="*/ 61913 h 61912"/>
                <a:gd name="connsiteX6" fmla="*/ 56198 w 91571"/>
                <a:gd name="connsiteY6" fmla="*/ 61913 h 61912"/>
                <a:gd name="connsiteX7" fmla="*/ 69532 w 91571"/>
                <a:gd name="connsiteY7" fmla="*/ 61913 h 61912"/>
                <a:gd name="connsiteX8" fmla="*/ 89535 w 91571"/>
                <a:gd name="connsiteY8" fmla="*/ 44768 h 61912"/>
                <a:gd name="connsiteX9" fmla="*/ 88582 w 91571"/>
                <a:gd name="connsiteY9" fmla="*/ 17145 h 61912"/>
                <a:gd name="connsiteX10" fmla="*/ 65723 w 91571"/>
                <a:gd name="connsiteY10" fmla="*/ 0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571" h="61912">
                  <a:moveTo>
                    <a:pt x="65723" y="0"/>
                  </a:moveTo>
                  <a:cubicBezTo>
                    <a:pt x="44768" y="0"/>
                    <a:pt x="23813" y="0"/>
                    <a:pt x="2857" y="0"/>
                  </a:cubicBezTo>
                  <a:cubicBezTo>
                    <a:pt x="0" y="0"/>
                    <a:pt x="0" y="0"/>
                    <a:pt x="0" y="2857"/>
                  </a:cubicBezTo>
                  <a:cubicBezTo>
                    <a:pt x="0" y="21907"/>
                    <a:pt x="0" y="40957"/>
                    <a:pt x="0" y="59055"/>
                  </a:cubicBezTo>
                  <a:cubicBezTo>
                    <a:pt x="0" y="61913"/>
                    <a:pt x="952" y="61913"/>
                    <a:pt x="2857" y="61913"/>
                  </a:cubicBezTo>
                  <a:cubicBezTo>
                    <a:pt x="13335" y="61913"/>
                    <a:pt x="23813" y="61913"/>
                    <a:pt x="34290" y="61913"/>
                  </a:cubicBezTo>
                  <a:cubicBezTo>
                    <a:pt x="41910" y="61913"/>
                    <a:pt x="48577" y="61913"/>
                    <a:pt x="56198" y="61913"/>
                  </a:cubicBezTo>
                  <a:cubicBezTo>
                    <a:pt x="60960" y="61913"/>
                    <a:pt x="65723" y="61913"/>
                    <a:pt x="69532" y="61913"/>
                  </a:cubicBezTo>
                  <a:cubicBezTo>
                    <a:pt x="80010" y="60007"/>
                    <a:pt x="86677" y="55245"/>
                    <a:pt x="89535" y="44768"/>
                  </a:cubicBezTo>
                  <a:cubicBezTo>
                    <a:pt x="92393" y="35243"/>
                    <a:pt x="92393" y="25718"/>
                    <a:pt x="88582" y="17145"/>
                  </a:cubicBezTo>
                  <a:cubicBezTo>
                    <a:pt x="85725" y="6668"/>
                    <a:pt x="77152" y="0"/>
                    <a:pt x="6572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61264276-3423-3BA2-941F-8301633E96ED}"/>
                </a:ext>
              </a:extLst>
            </p:cNvPr>
            <p:cNvSpPr/>
            <p:nvPr/>
          </p:nvSpPr>
          <p:spPr>
            <a:xfrm>
              <a:off x="9828587" y="3402679"/>
              <a:ext cx="76459" cy="36798"/>
            </a:xfrm>
            <a:custGeom>
              <a:avLst/>
              <a:gdLst>
                <a:gd name="connsiteX0" fmla="*/ 58362 w 76459"/>
                <a:gd name="connsiteY0" fmla="*/ 4413 h 36798"/>
                <a:gd name="connsiteX1" fmla="*/ 25025 w 76459"/>
                <a:gd name="connsiteY1" fmla="*/ 3461 h 36798"/>
                <a:gd name="connsiteX2" fmla="*/ 260 w 76459"/>
                <a:gd name="connsiteY2" fmla="*/ 34893 h 36798"/>
                <a:gd name="connsiteX3" fmla="*/ 2164 w 76459"/>
                <a:gd name="connsiteY3" fmla="*/ 36798 h 36798"/>
                <a:gd name="connsiteX4" fmla="*/ 37407 w 76459"/>
                <a:gd name="connsiteY4" fmla="*/ 36798 h 36798"/>
                <a:gd name="connsiteX5" fmla="*/ 73602 w 76459"/>
                <a:gd name="connsiteY5" fmla="*/ 36798 h 36798"/>
                <a:gd name="connsiteX6" fmla="*/ 76460 w 76459"/>
                <a:gd name="connsiteY6" fmla="*/ 33941 h 36798"/>
                <a:gd name="connsiteX7" fmla="*/ 75507 w 76459"/>
                <a:gd name="connsiteY7" fmla="*/ 28226 h 36798"/>
                <a:gd name="connsiteX8" fmla="*/ 58362 w 76459"/>
                <a:gd name="connsiteY8" fmla="*/ 4413 h 3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59" h="36798">
                  <a:moveTo>
                    <a:pt x="58362" y="4413"/>
                  </a:moveTo>
                  <a:cubicBezTo>
                    <a:pt x="47885" y="-1302"/>
                    <a:pt x="36455" y="-1302"/>
                    <a:pt x="25025" y="3461"/>
                  </a:cubicBezTo>
                  <a:cubicBezTo>
                    <a:pt x="10737" y="9176"/>
                    <a:pt x="4069" y="20606"/>
                    <a:pt x="260" y="34893"/>
                  </a:cubicBezTo>
                  <a:cubicBezTo>
                    <a:pt x="-693" y="36798"/>
                    <a:pt x="1212" y="36798"/>
                    <a:pt x="2164" y="36798"/>
                  </a:cubicBezTo>
                  <a:cubicBezTo>
                    <a:pt x="13594" y="36798"/>
                    <a:pt x="25977" y="36798"/>
                    <a:pt x="37407" y="36798"/>
                  </a:cubicBezTo>
                  <a:cubicBezTo>
                    <a:pt x="49789" y="36798"/>
                    <a:pt x="61219" y="36798"/>
                    <a:pt x="73602" y="36798"/>
                  </a:cubicBezTo>
                  <a:cubicBezTo>
                    <a:pt x="75507" y="36798"/>
                    <a:pt x="76460" y="35846"/>
                    <a:pt x="76460" y="33941"/>
                  </a:cubicBezTo>
                  <a:cubicBezTo>
                    <a:pt x="76460" y="32036"/>
                    <a:pt x="75507" y="30131"/>
                    <a:pt x="75507" y="28226"/>
                  </a:cubicBezTo>
                  <a:cubicBezTo>
                    <a:pt x="72650" y="17748"/>
                    <a:pt x="67887" y="9176"/>
                    <a:pt x="58362" y="4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27291E1A-C095-1E54-118A-D30A549E3531}"/>
                </a:ext>
              </a:extLst>
            </p:cNvPr>
            <p:cNvSpPr/>
            <p:nvPr/>
          </p:nvSpPr>
          <p:spPr>
            <a:xfrm>
              <a:off x="9629775" y="3352800"/>
              <a:ext cx="84177" cy="51434"/>
            </a:xfrm>
            <a:custGeom>
              <a:avLst/>
              <a:gdLst>
                <a:gd name="connsiteX0" fmla="*/ 2857 w 84177"/>
                <a:gd name="connsiteY0" fmla="*/ 51435 h 51434"/>
                <a:gd name="connsiteX1" fmla="*/ 34290 w 84177"/>
                <a:gd name="connsiteY1" fmla="*/ 51435 h 51434"/>
                <a:gd name="connsiteX2" fmla="*/ 64770 w 84177"/>
                <a:gd name="connsiteY2" fmla="*/ 51435 h 51434"/>
                <a:gd name="connsiteX3" fmla="*/ 82868 w 84177"/>
                <a:gd name="connsiteY3" fmla="*/ 37147 h 51434"/>
                <a:gd name="connsiteX4" fmla="*/ 83820 w 84177"/>
                <a:gd name="connsiteY4" fmla="*/ 28575 h 51434"/>
                <a:gd name="connsiteX5" fmla="*/ 80963 w 84177"/>
                <a:gd name="connsiteY5" fmla="*/ 8572 h 51434"/>
                <a:gd name="connsiteX6" fmla="*/ 66675 w 84177"/>
                <a:gd name="connsiteY6" fmla="*/ 0 h 51434"/>
                <a:gd name="connsiteX7" fmla="*/ 2857 w 84177"/>
                <a:gd name="connsiteY7" fmla="*/ 0 h 51434"/>
                <a:gd name="connsiteX8" fmla="*/ 0 w 84177"/>
                <a:gd name="connsiteY8" fmla="*/ 2857 h 51434"/>
                <a:gd name="connsiteX9" fmla="*/ 0 w 84177"/>
                <a:gd name="connsiteY9" fmla="*/ 49530 h 51434"/>
                <a:gd name="connsiteX10" fmla="*/ 2857 w 84177"/>
                <a:gd name="connsiteY10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177" h="51434">
                  <a:moveTo>
                    <a:pt x="2857" y="51435"/>
                  </a:moveTo>
                  <a:cubicBezTo>
                    <a:pt x="13335" y="51435"/>
                    <a:pt x="23813" y="51435"/>
                    <a:pt x="34290" y="51435"/>
                  </a:cubicBezTo>
                  <a:cubicBezTo>
                    <a:pt x="44768" y="51435"/>
                    <a:pt x="54293" y="51435"/>
                    <a:pt x="64770" y="51435"/>
                  </a:cubicBezTo>
                  <a:cubicBezTo>
                    <a:pt x="74295" y="51435"/>
                    <a:pt x="80963" y="46672"/>
                    <a:pt x="82868" y="37147"/>
                  </a:cubicBezTo>
                  <a:cubicBezTo>
                    <a:pt x="83820" y="34290"/>
                    <a:pt x="83820" y="31432"/>
                    <a:pt x="83820" y="28575"/>
                  </a:cubicBezTo>
                  <a:cubicBezTo>
                    <a:pt x="84773" y="21907"/>
                    <a:pt x="83820" y="14288"/>
                    <a:pt x="80963" y="8572"/>
                  </a:cubicBezTo>
                  <a:cubicBezTo>
                    <a:pt x="78105" y="2857"/>
                    <a:pt x="73343" y="0"/>
                    <a:pt x="66675" y="0"/>
                  </a:cubicBezTo>
                  <a:cubicBezTo>
                    <a:pt x="45720" y="0"/>
                    <a:pt x="23813" y="0"/>
                    <a:pt x="2857" y="0"/>
                  </a:cubicBezTo>
                  <a:cubicBezTo>
                    <a:pt x="952" y="0"/>
                    <a:pt x="0" y="953"/>
                    <a:pt x="0" y="2857"/>
                  </a:cubicBezTo>
                  <a:cubicBezTo>
                    <a:pt x="0" y="18097"/>
                    <a:pt x="0" y="34290"/>
                    <a:pt x="0" y="49530"/>
                  </a:cubicBezTo>
                  <a:cubicBezTo>
                    <a:pt x="0" y="50482"/>
                    <a:pt x="0" y="51435"/>
                    <a:pt x="2857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3B377F60-0686-2D3C-AE0A-8D989D5CF73A}"/>
                </a:ext>
              </a:extLst>
            </p:cNvPr>
            <p:cNvSpPr/>
            <p:nvPr/>
          </p:nvSpPr>
          <p:spPr>
            <a:xfrm>
              <a:off x="952500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294323 w 476250"/>
                <a:gd name="connsiteY9" fmla="*/ 136208 h 476250"/>
                <a:gd name="connsiteX10" fmla="*/ 297180 w 476250"/>
                <a:gd name="connsiteY10" fmla="*/ 133350 h 476250"/>
                <a:gd name="connsiteX11" fmla="*/ 386715 w 476250"/>
                <a:gd name="connsiteY11" fmla="*/ 133350 h 476250"/>
                <a:gd name="connsiteX12" fmla="*/ 388620 w 476250"/>
                <a:gd name="connsiteY12" fmla="*/ 135255 h 476250"/>
                <a:gd name="connsiteX13" fmla="*/ 388620 w 476250"/>
                <a:gd name="connsiteY13" fmla="*/ 158115 h 476250"/>
                <a:gd name="connsiteX14" fmla="*/ 385763 w 476250"/>
                <a:gd name="connsiteY14" fmla="*/ 160020 h 476250"/>
                <a:gd name="connsiteX15" fmla="*/ 297180 w 476250"/>
                <a:gd name="connsiteY15" fmla="*/ 160020 h 476250"/>
                <a:gd name="connsiteX16" fmla="*/ 294323 w 476250"/>
                <a:gd name="connsiteY16" fmla="*/ 157163 h 476250"/>
                <a:gd name="connsiteX17" fmla="*/ 294323 w 476250"/>
                <a:gd name="connsiteY17" fmla="*/ 136208 h 476250"/>
                <a:gd name="connsiteX18" fmla="*/ 244793 w 476250"/>
                <a:gd name="connsiteY18" fmla="*/ 289560 h 476250"/>
                <a:gd name="connsiteX19" fmla="*/ 240030 w 476250"/>
                <a:gd name="connsiteY19" fmla="*/ 311468 h 476250"/>
                <a:gd name="connsiteX20" fmla="*/ 206693 w 476250"/>
                <a:gd name="connsiteY20" fmla="*/ 343853 h 476250"/>
                <a:gd name="connsiteX21" fmla="*/ 172402 w 476250"/>
                <a:gd name="connsiteY21" fmla="*/ 350520 h 476250"/>
                <a:gd name="connsiteX22" fmla="*/ 56198 w 476250"/>
                <a:gd name="connsiteY22" fmla="*/ 350520 h 476250"/>
                <a:gd name="connsiteX23" fmla="*/ 52388 w 476250"/>
                <a:gd name="connsiteY23" fmla="*/ 347663 h 476250"/>
                <a:gd name="connsiteX24" fmla="*/ 52388 w 476250"/>
                <a:gd name="connsiteY24" fmla="*/ 123825 h 476250"/>
                <a:gd name="connsiteX25" fmla="*/ 55245 w 476250"/>
                <a:gd name="connsiteY25" fmla="*/ 120968 h 476250"/>
                <a:gd name="connsiteX26" fmla="*/ 175260 w 476250"/>
                <a:gd name="connsiteY26" fmla="*/ 120968 h 476250"/>
                <a:gd name="connsiteX27" fmla="*/ 219075 w 476250"/>
                <a:gd name="connsiteY27" fmla="*/ 136208 h 476250"/>
                <a:gd name="connsiteX28" fmla="*/ 236220 w 476250"/>
                <a:gd name="connsiteY28" fmla="*/ 166688 h 476250"/>
                <a:gd name="connsiteX29" fmla="*/ 236220 w 476250"/>
                <a:gd name="connsiteY29" fmla="*/ 193358 h 476250"/>
                <a:gd name="connsiteX30" fmla="*/ 204788 w 476250"/>
                <a:gd name="connsiteY30" fmla="*/ 223838 h 476250"/>
                <a:gd name="connsiteX31" fmla="*/ 203835 w 476250"/>
                <a:gd name="connsiteY31" fmla="*/ 223838 h 476250"/>
                <a:gd name="connsiteX32" fmla="*/ 202882 w 476250"/>
                <a:gd name="connsiteY32" fmla="*/ 224790 h 476250"/>
                <a:gd name="connsiteX33" fmla="*/ 208598 w 476250"/>
                <a:gd name="connsiteY33" fmla="*/ 225743 h 476250"/>
                <a:gd name="connsiteX34" fmla="*/ 240030 w 476250"/>
                <a:gd name="connsiteY34" fmla="*/ 250508 h 476250"/>
                <a:gd name="connsiteX35" fmla="*/ 244793 w 476250"/>
                <a:gd name="connsiteY35" fmla="*/ 289560 h 476250"/>
                <a:gd name="connsiteX36" fmla="*/ 423863 w 476250"/>
                <a:gd name="connsiteY36" fmla="*/ 276225 h 476250"/>
                <a:gd name="connsiteX37" fmla="*/ 421005 w 476250"/>
                <a:gd name="connsiteY37" fmla="*/ 279083 h 476250"/>
                <a:gd name="connsiteX38" fmla="*/ 363855 w 476250"/>
                <a:gd name="connsiteY38" fmla="*/ 279083 h 476250"/>
                <a:gd name="connsiteX39" fmla="*/ 307657 w 476250"/>
                <a:gd name="connsiteY39" fmla="*/ 279083 h 476250"/>
                <a:gd name="connsiteX40" fmla="*/ 303848 w 476250"/>
                <a:gd name="connsiteY40" fmla="*/ 282893 h 476250"/>
                <a:gd name="connsiteX41" fmla="*/ 307657 w 476250"/>
                <a:gd name="connsiteY41" fmla="*/ 299085 h 476250"/>
                <a:gd name="connsiteX42" fmla="*/ 329565 w 476250"/>
                <a:gd name="connsiteY42" fmla="*/ 318135 h 476250"/>
                <a:gd name="connsiteX43" fmla="*/ 364807 w 476250"/>
                <a:gd name="connsiteY43" fmla="*/ 317183 h 476250"/>
                <a:gd name="connsiteX44" fmla="*/ 381952 w 476250"/>
                <a:gd name="connsiteY44" fmla="*/ 298133 h 476250"/>
                <a:gd name="connsiteX45" fmla="*/ 384810 w 476250"/>
                <a:gd name="connsiteY45" fmla="*/ 296228 h 476250"/>
                <a:gd name="connsiteX46" fmla="*/ 420052 w 476250"/>
                <a:gd name="connsiteY46" fmla="*/ 296228 h 476250"/>
                <a:gd name="connsiteX47" fmla="*/ 421957 w 476250"/>
                <a:gd name="connsiteY47" fmla="*/ 299085 h 476250"/>
                <a:gd name="connsiteX48" fmla="*/ 389573 w 476250"/>
                <a:gd name="connsiteY48" fmla="*/ 348615 h 476250"/>
                <a:gd name="connsiteX49" fmla="*/ 351473 w 476250"/>
                <a:gd name="connsiteY49" fmla="*/ 357188 h 476250"/>
                <a:gd name="connsiteX50" fmla="*/ 310515 w 476250"/>
                <a:gd name="connsiteY50" fmla="*/ 352425 h 476250"/>
                <a:gd name="connsiteX51" fmla="*/ 260032 w 476250"/>
                <a:gd name="connsiteY51" fmla="*/ 299085 h 476250"/>
                <a:gd name="connsiteX52" fmla="*/ 256223 w 476250"/>
                <a:gd name="connsiteY52" fmla="*/ 268605 h 476250"/>
                <a:gd name="connsiteX53" fmla="*/ 280035 w 476250"/>
                <a:gd name="connsiteY53" fmla="*/ 206693 h 476250"/>
                <a:gd name="connsiteX54" fmla="*/ 320993 w 476250"/>
                <a:gd name="connsiteY54" fmla="*/ 183833 h 476250"/>
                <a:gd name="connsiteX55" fmla="*/ 369570 w 476250"/>
                <a:gd name="connsiteY55" fmla="*/ 183833 h 476250"/>
                <a:gd name="connsiteX56" fmla="*/ 417195 w 476250"/>
                <a:gd name="connsiteY56" fmla="*/ 225743 h 476250"/>
                <a:gd name="connsiteX57" fmla="*/ 423863 w 476250"/>
                <a:gd name="connsiteY57" fmla="*/ 257175 h 476250"/>
                <a:gd name="connsiteX58" fmla="*/ 423863 w 476250"/>
                <a:gd name="connsiteY58" fmla="*/ 2762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94323" y="136208"/>
                  </a:moveTo>
                  <a:cubicBezTo>
                    <a:pt x="294323" y="134303"/>
                    <a:pt x="295275" y="133350"/>
                    <a:pt x="297180" y="133350"/>
                  </a:cubicBezTo>
                  <a:cubicBezTo>
                    <a:pt x="326707" y="133350"/>
                    <a:pt x="357188" y="133350"/>
                    <a:pt x="386715" y="133350"/>
                  </a:cubicBezTo>
                  <a:cubicBezTo>
                    <a:pt x="388620" y="133350"/>
                    <a:pt x="389573" y="133350"/>
                    <a:pt x="388620" y="135255"/>
                  </a:cubicBezTo>
                  <a:cubicBezTo>
                    <a:pt x="388620" y="142875"/>
                    <a:pt x="388620" y="150495"/>
                    <a:pt x="388620" y="158115"/>
                  </a:cubicBezTo>
                  <a:cubicBezTo>
                    <a:pt x="388620" y="160020"/>
                    <a:pt x="387668" y="160020"/>
                    <a:pt x="385763" y="160020"/>
                  </a:cubicBezTo>
                  <a:cubicBezTo>
                    <a:pt x="370523" y="160020"/>
                    <a:pt x="311468" y="160020"/>
                    <a:pt x="297180" y="160020"/>
                  </a:cubicBezTo>
                  <a:cubicBezTo>
                    <a:pt x="295275" y="160020"/>
                    <a:pt x="294323" y="159068"/>
                    <a:pt x="294323" y="157163"/>
                  </a:cubicBezTo>
                  <a:cubicBezTo>
                    <a:pt x="294323" y="151448"/>
                    <a:pt x="294323" y="143828"/>
                    <a:pt x="294323" y="136208"/>
                  </a:cubicBezTo>
                  <a:close/>
                  <a:moveTo>
                    <a:pt x="244793" y="289560"/>
                  </a:moveTo>
                  <a:cubicBezTo>
                    <a:pt x="243840" y="297180"/>
                    <a:pt x="242888" y="304800"/>
                    <a:pt x="240030" y="311468"/>
                  </a:cubicBezTo>
                  <a:cubicBezTo>
                    <a:pt x="233363" y="327660"/>
                    <a:pt x="221932" y="338138"/>
                    <a:pt x="206693" y="343853"/>
                  </a:cubicBezTo>
                  <a:cubicBezTo>
                    <a:pt x="196215" y="348615"/>
                    <a:pt x="184785" y="350520"/>
                    <a:pt x="172402" y="350520"/>
                  </a:cubicBezTo>
                  <a:cubicBezTo>
                    <a:pt x="133350" y="350520"/>
                    <a:pt x="94298" y="350520"/>
                    <a:pt x="56198" y="350520"/>
                  </a:cubicBezTo>
                  <a:cubicBezTo>
                    <a:pt x="52388" y="350520"/>
                    <a:pt x="52388" y="350520"/>
                    <a:pt x="52388" y="347663"/>
                  </a:cubicBezTo>
                  <a:cubicBezTo>
                    <a:pt x="52388" y="273368"/>
                    <a:pt x="52388" y="198120"/>
                    <a:pt x="52388" y="123825"/>
                  </a:cubicBezTo>
                  <a:cubicBezTo>
                    <a:pt x="52388" y="121920"/>
                    <a:pt x="52388" y="120968"/>
                    <a:pt x="55245" y="120968"/>
                  </a:cubicBezTo>
                  <a:cubicBezTo>
                    <a:pt x="95250" y="120968"/>
                    <a:pt x="135255" y="120968"/>
                    <a:pt x="175260" y="120968"/>
                  </a:cubicBezTo>
                  <a:cubicBezTo>
                    <a:pt x="191452" y="120968"/>
                    <a:pt x="206693" y="125730"/>
                    <a:pt x="219075" y="136208"/>
                  </a:cubicBezTo>
                  <a:cubicBezTo>
                    <a:pt x="228600" y="144780"/>
                    <a:pt x="233363" y="155258"/>
                    <a:pt x="236220" y="166688"/>
                  </a:cubicBezTo>
                  <a:cubicBezTo>
                    <a:pt x="238125" y="175260"/>
                    <a:pt x="238125" y="184785"/>
                    <a:pt x="236220" y="193358"/>
                  </a:cubicBezTo>
                  <a:cubicBezTo>
                    <a:pt x="232410" y="210503"/>
                    <a:pt x="221932" y="220028"/>
                    <a:pt x="204788" y="223838"/>
                  </a:cubicBezTo>
                  <a:cubicBezTo>
                    <a:pt x="204788" y="223838"/>
                    <a:pt x="203835" y="223838"/>
                    <a:pt x="203835" y="223838"/>
                  </a:cubicBezTo>
                  <a:cubicBezTo>
                    <a:pt x="203835" y="223838"/>
                    <a:pt x="203835" y="223838"/>
                    <a:pt x="202882" y="224790"/>
                  </a:cubicBezTo>
                  <a:cubicBezTo>
                    <a:pt x="204788" y="225743"/>
                    <a:pt x="206693" y="224790"/>
                    <a:pt x="208598" y="225743"/>
                  </a:cubicBezTo>
                  <a:cubicBezTo>
                    <a:pt x="223838" y="227648"/>
                    <a:pt x="234315" y="237173"/>
                    <a:pt x="240030" y="250508"/>
                  </a:cubicBezTo>
                  <a:cubicBezTo>
                    <a:pt x="244793" y="263843"/>
                    <a:pt x="245745" y="276225"/>
                    <a:pt x="244793" y="289560"/>
                  </a:cubicBezTo>
                  <a:close/>
                  <a:moveTo>
                    <a:pt x="423863" y="276225"/>
                  </a:moveTo>
                  <a:cubicBezTo>
                    <a:pt x="423863" y="278130"/>
                    <a:pt x="422910" y="279083"/>
                    <a:pt x="421005" y="279083"/>
                  </a:cubicBezTo>
                  <a:cubicBezTo>
                    <a:pt x="401955" y="279083"/>
                    <a:pt x="382905" y="279083"/>
                    <a:pt x="363855" y="279083"/>
                  </a:cubicBezTo>
                  <a:cubicBezTo>
                    <a:pt x="344805" y="279083"/>
                    <a:pt x="326707" y="279083"/>
                    <a:pt x="307657" y="279083"/>
                  </a:cubicBezTo>
                  <a:cubicBezTo>
                    <a:pt x="303848" y="279083"/>
                    <a:pt x="303848" y="279083"/>
                    <a:pt x="303848" y="282893"/>
                  </a:cubicBezTo>
                  <a:cubicBezTo>
                    <a:pt x="304800" y="288608"/>
                    <a:pt x="304800" y="294323"/>
                    <a:pt x="307657" y="299085"/>
                  </a:cubicBezTo>
                  <a:cubicBezTo>
                    <a:pt x="312420" y="308610"/>
                    <a:pt x="320040" y="315278"/>
                    <a:pt x="329565" y="318135"/>
                  </a:cubicBezTo>
                  <a:cubicBezTo>
                    <a:pt x="341948" y="321945"/>
                    <a:pt x="353377" y="320993"/>
                    <a:pt x="364807" y="317183"/>
                  </a:cubicBezTo>
                  <a:cubicBezTo>
                    <a:pt x="374332" y="314325"/>
                    <a:pt x="380048" y="307658"/>
                    <a:pt x="381952" y="298133"/>
                  </a:cubicBezTo>
                  <a:cubicBezTo>
                    <a:pt x="381952" y="296228"/>
                    <a:pt x="382905" y="296228"/>
                    <a:pt x="384810" y="296228"/>
                  </a:cubicBezTo>
                  <a:cubicBezTo>
                    <a:pt x="396240" y="296228"/>
                    <a:pt x="408623" y="296228"/>
                    <a:pt x="420052" y="296228"/>
                  </a:cubicBezTo>
                  <a:cubicBezTo>
                    <a:pt x="421957" y="296228"/>
                    <a:pt x="421957" y="297180"/>
                    <a:pt x="421957" y="299085"/>
                  </a:cubicBezTo>
                  <a:cubicBezTo>
                    <a:pt x="421005" y="321945"/>
                    <a:pt x="410527" y="339090"/>
                    <a:pt x="389573" y="348615"/>
                  </a:cubicBezTo>
                  <a:cubicBezTo>
                    <a:pt x="377190" y="354330"/>
                    <a:pt x="364807" y="356235"/>
                    <a:pt x="351473" y="357188"/>
                  </a:cubicBezTo>
                  <a:cubicBezTo>
                    <a:pt x="337185" y="358140"/>
                    <a:pt x="323850" y="357188"/>
                    <a:pt x="310515" y="352425"/>
                  </a:cubicBezTo>
                  <a:cubicBezTo>
                    <a:pt x="283845" y="343853"/>
                    <a:pt x="267652" y="325755"/>
                    <a:pt x="260032" y="299085"/>
                  </a:cubicBezTo>
                  <a:cubicBezTo>
                    <a:pt x="257175" y="288608"/>
                    <a:pt x="255270" y="279083"/>
                    <a:pt x="256223" y="268605"/>
                  </a:cubicBezTo>
                  <a:cubicBezTo>
                    <a:pt x="257175" y="245745"/>
                    <a:pt x="263843" y="223838"/>
                    <a:pt x="280035" y="206693"/>
                  </a:cubicBezTo>
                  <a:cubicBezTo>
                    <a:pt x="291465" y="194310"/>
                    <a:pt x="304800" y="186690"/>
                    <a:pt x="320993" y="183833"/>
                  </a:cubicBezTo>
                  <a:cubicBezTo>
                    <a:pt x="337185" y="180023"/>
                    <a:pt x="353377" y="180023"/>
                    <a:pt x="369570" y="183833"/>
                  </a:cubicBezTo>
                  <a:cubicBezTo>
                    <a:pt x="392430" y="189548"/>
                    <a:pt x="408623" y="203835"/>
                    <a:pt x="417195" y="225743"/>
                  </a:cubicBezTo>
                  <a:cubicBezTo>
                    <a:pt x="421005" y="236220"/>
                    <a:pt x="423863" y="246698"/>
                    <a:pt x="423863" y="257175"/>
                  </a:cubicBezTo>
                  <a:cubicBezTo>
                    <a:pt x="423863" y="262890"/>
                    <a:pt x="423863" y="269558"/>
                    <a:pt x="423863" y="276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60" name="Gráfico 58">
            <a:extLst>
              <a:ext uri="{FF2B5EF4-FFF2-40B4-BE49-F238E27FC236}">
                <a16:creationId xmlns:a16="http://schemas.microsoft.com/office/drawing/2014/main" id="{47D52822-8213-847F-DDB1-1BA88C77DD98}"/>
              </a:ext>
            </a:extLst>
          </p:cNvPr>
          <p:cNvSpPr/>
          <p:nvPr/>
        </p:nvSpPr>
        <p:spPr>
          <a:xfrm>
            <a:off x="2186704" y="4620289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158115 w 476250"/>
              <a:gd name="connsiteY9" fmla="*/ 381000 h 476250"/>
              <a:gd name="connsiteX10" fmla="*/ 93345 w 476250"/>
              <a:gd name="connsiteY10" fmla="*/ 381000 h 476250"/>
              <a:gd name="connsiteX11" fmla="*/ 93345 w 476250"/>
              <a:gd name="connsiteY11" fmla="*/ 190500 h 476250"/>
              <a:gd name="connsiteX12" fmla="*/ 158115 w 476250"/>
              <a:gd name="connsiteY12" fmla="*/ 190500 h 476250"/>
              <a:gd name="connsiteX13" fmla="*/ 158115 w 476250"/>
              <a:gd name="connsiteY13" fmla="*/ 381000 h 476250"/>
              <a:gd name="connsiteX14" fmla="*/ 125730 w 476250"/>
              <a:gd name="connsiteY14" fmla="*/ 162878 h 476250"/>
              <a:gd name="connsiteX15" fmla="*/ 91440 w 476250"/>
              <a:gd name="connsiteY15" fmla="*/ 130493 h 476250"/>
              <a:gd name="connsiteX16" fmla="*/ 125730 w 476250"/>
              <a:gd name="connsiteY16" fmla="*/ 98108 h 476250"/>
              <a:gd name="connsiteX17" fmla="*/ 160020 w 476250"/>
              <a:gd name="connsiteY17" fmla="*/ 130493 h 476250"/>
              <a:gd name="connsiteX18" fmla="*/ 125730 w 476250"/>
              <a:gd name="connsiteY18" fmla="*/ 162878 h 476250"/>
              <a:gd name="connsiteX19" fmla="*/ 385763 w 476250"/>
              <a:gd name="connsiteY19" fmla="*/ 338138 h 476250"/>
              <a:gd name="connsiteX20" fmla="*/ 385763 w 476250"/>
              <a:gd name="connsiteY20" fmla="*/ 381000 h 476250"/>
              <a:gd name="connsiteX21" fmla="*/ 323850 w 476250"/>
              <a:gd name="connsiteY21" fmla="*/ 381000 h 476250"/>
              <a:gd name="connsiteX22" fmla="*/ 323850 w 476250"/>
              <a:gd name="connsiteY22" fmla="*/ 335280 h 476250"/>
              <a:gd name="connsiteX23" fmla="*/ 323850 w 476250"/>
              <a:gd name="connsiteY23" fmla="*/ 281940 h 476250"/>
              <a:gd name="connsiteX24" fmla="*/ 288608 w 476250"/>
              <a:gd name="connsiteY24" fmla="*/ 237173 h 476250"/>
              <a:gd name="connsiteX25" fmla="*/ 269558 w 476250"/>
              <a:gd name="connsiteY25" fmla="*/ 243840 h 476250"/>
              <a:gd name="connsiteX26" fmla="*/ 257175 w 476250"/>
              <a:gd name="connsiteY26" fmla="*/ 269558 h 476250"/>
              <a:gd name="connsiteX27" fmla="*/ 257175 w 476250"/>
              <a:gd name="connsiteY27" fmla="*/ 381000 h 476250"/>
              <a:gd name="connsiteX28" fmla="*/ 192405 w 476250"/>
              <a:gd name="connsiteY28" fmla="*/ 381000 h 476250"/>
              <a:gd name="connsiteX29" fmla="*/ 192405 w 476250"/>
              <a:gd name="connsiteY29" fmla="*/ 190500 h 476250"/>
              <a:gd name="connsiteX30" fmla="*/ 257175 w 476250"/>
              <a:gd name="connsiteY30" fmla="*/ 190500 h 476250"/>
              <a:gd name="connsiteX31" fmla="*/ 257175 w 476250"/>
              <a:gd name="connsiteY31" fmla="*/ 217170 h 476250"/>
              <a:gd name="connsiteX32" fmla="*/ 319088 w 476250"/>
              <a:gd name="connsiteY32" fmla="*/ 185738 h 476250"/>
              <a:gd name="connsiteX33" fmla="*/ 386715 w 476250"/>
              <a:gd name="connsiteY33" fmla="*/ 281940 h 476250"/>
              <a:gd name="connsiteX34" fmla="*/ 386715 w 476250"/>
              <a:gd name="connsiteY34" fmla="*/ 33813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158115" y="381000"/>
                </a:moveTo>
                <a:lnTo>
                  <a:pt x="93345" y="381000"/>
                </a:lnTo>
                <a:lnTo>
                  <a:pt x="93345" y="190500"/>
                </a:lnTo>
                <a:lnTo>
                  <a:pt x="158115" y="190500"/>
                </a:lnTo>
                <a:lnTo>
                  <a:pt x="158115" y="381000"/>
                </a:lnTo>
                <a:close/>
                <a:moveTo>
                  <a:pt x="125730" y="162878"/>
                </a:moveTo>
                <a:cubicBezTo>
                  <a:pt x="106680" y="162878"/>
                  <a:pt x="91440" y="148590"/>
                  <a:pt x="91440" y="130493"/>
                </a:cubicBezTo>
                <a:cubicBezTo>
                  <a:pt x="91440" y="112395"/>
                  <a:pt x="106680" y="98108"/>
                  <a:pt x="125730" y="98108"/>
                </a:cubicBezTo>
                <a:cubicBezTo>
                  <a:pt x="144780" y="98108"/>
                  <a:pt x="160020" y="112395"/>
                  <a:pt x="160020" y="130493"/>
                </a:cubicBezTo>
                <a:cubicBezTo>
                  <a:pt x="160020" y="148590"/>
                  <a:pt x="144780" y="162878"/>
                  <a:pt x="125730" y="162878"/>
                </a:cubicBezTo>
                <a:close/>
                <a:moveTo>
                  <a:pt x="385763" y="338138"/>
                </a:moveTo>
                <a:lnTo>
                  <a:pt x="385763" y="381000"/>
                </a:lnTo>
                <a:lnTo>
                  <a:pt x="323850" y="381000"/>
                </a:lnTo>
                <a:lnTo>
                  <a:pt x="323850" y="335280"/>
                </a:lnTo>
                <a:lnTo>
                  <a:pt x="323850" y="281940"/>
                </a:lnTo>
                <a:cubicBezTo>
                  <a:pt x="323850" y="257175"/>
                  <a:pt x="308610" y="237173"/>
                  <a:pt x="288608" y="237173"/>
                </a:cubicBezTo>
                <a:cubicBezTo>
                  <a:pt x="281940" y="237173"/>
                  <a:pt x="275273" y="240030"/>
                  <a:pt x="269558" y="243840"/>
                </a:cubicBezTo>
                <a:cubicBezTo>
                  <a:pt x="260985" y="249555"/>
                  <a:pt x="257175" y="259080"/>
                  <a:pt x="257175" y="269558"/>
                </a:cubicBezTo>
                <a:lnTo>
                  <a:pt x="257175" y="381000"/>
                </a:lnTo>
                <a:lnTo>
                  <a:pt x="192405" y="381000"/>
                </a:lnTo>
                <a:lnTo>
                  <a:pt x="192405" y="190500"/>
                </a:lnTo>
                <a:lnTo>
                  <a:pt x="257175" y="190500"/>
                </a:lnTo>
                <a:lnTo>
                  <a:pt x="257175" y="217170"/>
                </a:lnTo>
                <a:cubicBezTo>
                  <a:pt x="271463" y="197168"/>
                  <a:pt x="296228" y="183833"/>
                  <a:pt x="319088" y="185738"/>
                </a:cubicBezTo>
                <a:cubicBezTo>
                  <a:pt x="357188" y="187643"/>
                  <a:pt x="387668" y="229553"/>
                  <a:pt x="386715" y="281940"/>
                </a:cubicBezTo>
                <a:lnTo>
                  <a:pt x="386715" y="338138"/>
                </a:lnTo>
                <a:close/>
              </a:path>
            </a:pathLst>
          </a:custGeom>
          <a:solidFill>
            <a:srgbClr val="434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19" name="Gráfico 17">
            <a:extLst>
              <a:ext uri="{FF2B5EF4-FFF2-40B4-BE49-F238E27FC236}">
                <a16:creationId xmlns:a16="http://schemas.microsoft.com/office/drawing/2014/main" id="{F05143DA-BDED-63BA-374A-449A932D16A2}"/>
              </a:ext>
            </a:extLst>
          </p:cNvPr>
          <p:cNvGrpSpPr/>
          <p:nvPr/>
        </p:nvGrpSpPr>
        <p:grpSpPr>
          <a:xfrm>
            <a:off x="3473535" y="4620289"/>
            <a:ext cx="476250" cy="476250"/>
            <a:chOff x="5857875" y="3190875"/>
            <a:chExt cx="476250" cy="476250"/>
          </a:xfrm>
          <a:solidFill>
            <a:srgbClr val="43464C"/>
          </a:solidFill>
        </p:grpSpPr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64F1624E-9034-EB90-A631-1A3B3BAC5189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395288 w 476250"/>
                <a:gd name="connsiteY9" fmla="*/ 342900 h 476250"/>
                <a:gd name="connsiteX10" fmla="*/ 80963 w 476250"/>
                <a:gd name="connsiteY10" fmla="*/ 342900 h 476250"/>
                <a:gd name="connsiteX11" fmla="*/ 80963 w 476250"/>
                <a:gd name="connsiteY11" fmla="*/ 133350 h 476250"/>
                <a:gd name="connsiteX12" fmla="*/ 394335 w 476250"/>
                <a:gd name="connsiteY12" fmla="*/ 133350 h 476250"/>
                <a:gd name="connsiteX13" fmla="*/ 394335 w 476250"/>
                <a:gd name="connsiteY13" fmla="*/ 34290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95288" y="342900"/>
                  </a:moveTo>
                  <a:lnTo>
                    <a:pt x="80963" y="342900"/>
                  </a:lnTo>
                  <a:lnTo>
                    <a:pt x="80963" y="133350"/>
                  </a:lnTo>
                  <a:lnTo>
                    <a:pt x="394335" y="133350"/>
                  </a:lnTo>
                  <a:lnTo>
                    <a:pt x="394335" y="342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7F405A9B-B344-7FD4-09F1-8882B678862B}"/>
                </a:ext>
              </a:extLst>
            </p:cNvPr>
            <p:cNvSpPr/>
            <p:nvPr/>
          </p:nvSpPr>
          <p:spPr>
            <a:xfrm>
              <a:off x="5967412" y="3364230"/>
              <a:ext cx="257175" cy="140969"/>
            </a:xfrm>
            <a:custGeom>
              <a:avLst/>
              <a:gdLst>
                <a:gd name="connsiteX0" fmla="*/ 128588 w 257175"/>
                <a:gd name="connsiteY0" fmla="*/ 81915 h 140969"/>
                <a:gd name="connsiteX1" fmla="*/ 0 w 257175"/>
                <a:gd name="connsiteY1" fmla="*/ 0 h 140969"/>
                <a:gd name="connsiteX2" fmla="*/ 0 w 257175"/>
                <a:gd name="connsiteY2" fmla="*/ 140970 h 140969"/>
                <a:gd name="connsiteX3" fmla="*/ 257175 w 257175"/>
                <a:gd name="connsiteY3" fmla="*/ 140970 h 140969"/>
                <a:gd name="connsiteX4" fmla="*/ 257175 w 257175"/>
                <a:gd name="connsiteY4" fmla="*/ 0 h 14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0969">
                  <a:moveTo>
                    <a:pt x="128588" y="81915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175" y="140970"/>
                  </a:lnTo>
                  <a:lnTo>
                    <a:pt x="25717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6808DF3E-1B4D-A34D-9BD1-3628FC0FF32C}"/>
                </a:ext>
              </a:extLst>
            </p:cNvPr>
            <p:cNvSpPr/>
            <p:nvPr/>
          </p:nvSpPr>
          <p:spPr>
            <a:xfrm>
              <a:off x="6002654" y="3352800"/>
              <a:ext cx="186689" cy="59055"/>
            </a:xfrm>
            <a:custGeom>
              <a:avLst/>
              <a:gdLst>
                <a:gd name="connsiteX0" fmla="*/ 186690 w 186689"/>
                <a:gd name="connsiteY0" fmla="*/ 0 h 59055"/>
                <a:gd name="connsiteX1" fmla="*/ 0 w 186689"/>
                <a:gd name="connsiteY1" fmla="*/ 0 h 59055"/>
                <a:gd name="connsiteX2" fmla="*/ 93345 w 186689"/>
                <a:gd name="connsiteY2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689" h="59055">
                  <a:moveTo>
                    <a:pt x="186690" y="0"/>
                  </a:moveTo>
                  <a:lnTo>
                    <a:pt x="0" y="0"/>
                  </a:lnTo>
                  <a:lnTo>
                    <a:pt x="93345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0F902E-B233-9F14-03DC-EDBECF11ECA1}"/>
              </a:ext>
            </a:extLst>
          </p:cNvPr>
          <p:cNvSpPr txBox="1"/>
          <p:nvPr/>
        </p:nvSpPr>
        <p:spPr>
          <a:xfrm>
            <a:off x="970836" y="1089025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+mj-lt"/>
              </a:rPr>
              <a:t>Recursos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F7B44F8-70D6-555D-74A1-75E96457CABA}"/>
              </a:ext>
            </a:extLst>
          </p:cNvPr>
          <p:cNvSpPr txBox="1"/>
          <p:nvPr/>
        </p:nvSpPr>
        <p:spPr>
          <a:xfrm>
            <a:off x="970837" y="1858466"/>
            <a:ext cx="51251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+mj-lt"/>
              </a:rPr>
              <a:t>FOTO</a:t>
            </a:r>
          </a:p>
          <a:p>
            <a:endParaRPr lang="pt-BR" sz="2000" dirty="0"/>
          </a:p>
          <a:p>
            <a:r>
              <a:rPr lang="pt-BR" sz="2000" dirty="0"/>
              <a:t>Foto em </a:t>
            </a:r>
            <a:r>
              <a:rPr lang="pt-BR" sz="2000" dirty="0" err="1"/>
              <a:t>Unsplash</a:t>
            </a:r>
            <a:r>
              <a:rPr lang="pt-BR" sz="2000" dirty="0"/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Darshan</a:t>
            </a:r>
            <a:r>
              <a:rPr lang="pt-BR" sz="2000" dirty="0"/>
              <a:t> Patel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8E1D8B7-06FC-6C2A-AD84-020F37B1CF03}"/>
              </a:ext>
            </a:extLst>
          </p:cNvPr>
          <p:cNvSpPr txBox="1"/>
          <p:nvPr/>
        </p:nvSpPr>
        <p:spPr>
          <a:xfrm>
            <a:off x="5362290" y="1141840"/>
            <a:ext cx="57375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+mj-lt"/>
              </a:rPr>
              <a:t>FONTES</a:t>
            </a:r>
            <a:endParaRPr lang="pt-BR" sz="2000" dirty="0"/>
          </a:p>
          <a:p>
            <a:endParaRPr lang="pt-BR" sz="2000" b="1" dirty="0"/>
          </a:p>
          <a:p>
            <a:r>
              <a:rPr lang="pt-BR" sz="2000" b="1" dirty="0"/>
              <a:t>Poppins</a:t>
            </a:r>
          </a:p>
          <a:p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/Poppins)</a:t>
            </a:r>
          </a:p>
          <a:p>
            <a:endParaRPr lang="pt-BR" sz="2000" dirty="0"/>
          </a:p>
          <a:p>
            <a:r>
              <a:rPr lang="pt-BR" sz="2000" b="1" dirty="0" err="1"/>
              <a:t>Roboto</a:t>
            </a:r>
            <a:endParaRPr lang="pt-BR" sz="2000" b="1" dirty="0"/>
          </a:p>
          <a:p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</a:t>
            </a:r>
            <a:r>
              <a:rPr lang="pt-BR" sz="2000" dirty="0" err="1"/>
              <a:t>Roboto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 ExtraBold"/>
                <a:ea typeface="+mn-ea"/>
                <a:cs typeface="+mn-cs"/>
              </a:rPr>
              <a:t>CORES</a:t>
            </a:r>
          </a:p>
          <a:p>
            <a:endParaRPr lang="pt-BR" sz="2000" dirty="0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C0538794-0F9F-7E20-BF02-2B2A1B5CB3B8}"/>
              </a:ext>
            </a:extLst>
          </p:cNvPr>
          <p:cNvGrpSpPr/>
          <p:nvPr/>
        </p:nvGrpSpPr>
        <p:grpSpPr>
          <a:xfrm>
            <a:off x="5353227" y="4480585"/>
            <a:ext cx="5737510" cy="955245"/>
            <a:chOff x="6134450" y="4760549"/>
            <a:chExt cx="6395952" cy="1064870"/>
          </a:xfrm>
        </p:grpSpPr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AD2136FB-9FDB-21BE-ED1F-5DDB1589A604}"/>
                </a:ext>
              </a:extLst>
            </p:cNvPr>
            <p:cNvSpPr/>
            <p:nvPr/>
          </p:nvSpPr>
          <p:spPr>
            <a:xfrm>
              <a:off x="6134450" y="4760549"/>
              <a:ext cx="1064870" cy="1064870"/>
            </a:xfrm>
            <a:prstGeom prst="roundRect">
              <a:avLst/>
            </a:prstGeom>
            <a:solidFill>
              <a:srgbClr val="43464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4DEA4D43-CA6F-CF1B-CDFB-BA38904A6822}"/>
                </a:ext>
              </a:extLst>
            </p:cNvPr>
            <p:cNvSpPr/>
            <p:nvPr/>
          </p:nvSpPr>
          <p:spPr>
            <a:xfrm>
              <a:off x="7490752" y="4760549"/>
              <a:ext cx="1064870" cy="1064870"/>
            </a:xfrm>
            <a:prstGeom prst="roundRect">
              <a:avLst/>
            </a:prstGeom>
            <a:solidFill>
              <a:srgbClr val="9197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DBEAB3D0-CDBF-59FF-6D54-F94DB42AB9E2}"/>
                </a:ext>
              </a:extLst>
            </p:cNvPr>
            <p:cNvSpPr/>
            <p:nvPr/>
          </p:nvSpPr>
          <p:spPr>
            <a:xfrm>
              <a:off x="8799991" y="4760549"/>
              <a:ext cx="1064870" cy="1064870"/>
            </a:xfrm>
            <a:prstGeom prst="roundRect">
              <a:avLst/>
            </a:prstGeom>
            <a:solidFill>
              <a:srgbClr val="CAD0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92FAF11C-7CE9-F7D1-70B3-4AA3ADB95679}"/>
                </a:ext>
              </a:extLst>
            </p:cNvPr>
            <p:cNvSpPr/>
            <p:nvPr/>
          </p:nvSpPr>
          <p:spPr>
            <a:xfrm>
              <a:off x="10156293" y="4760549"/>
              <a:ext cx="1064870" cy="1064870"/>
            </a:xfrm>
            <a:prstGeom prst="roundRect">
              <a:avLst/>
            </a:prstGeom>
            <a:solidFill>
              <a:srgbClr val="7690C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16535532-B701-8688-4ABB-29206FF601EE}"/>
                </a:ext>
              </a:extLst>
            </p:cNvPr>
            <p:cNvSpPr/>
            <p:nvPr/>
          </p:nvSpPr>
          <p:spPr>
            <a:xfrm>
              <a:off x="11465532" y="4760549"/>
              <a:ext cx="1064870" cy="1064870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76742B2B-CA68-7D91-23D0-E1097D33200F}"/>
                </a:ext>
              </a:extLst>
            </p:cNvPr>
            <p:cNvSpPr txBox="1"/>
            <p:nvPr/>
          </p:nvSpPr>
          <p:spPr>
            <a:xfrm>
              <a:off x="6146465" y="5139095"/>
              <a:ext cx="1052854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#43464c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C44292E4-DE0E-74F5-A5F7-53A321A15639}"/>
                </a:ext>
              </a:extLst>
            </p:cNvPr>
            <p:cNvSpPr txBox="1"/>
            <p:nvPr/>
          </p:nvSpPr>
          <p:spPr>
            <a:xfrm>
              <a:off x="7598230" y="5139095"/>
              <a:ext cx="904414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#9197a6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7B7635B0-B3F8-848D-D7EC-BD9A5E658444}"/>
                </a:ext>
              </a:extLst>
            </p:cNvPr>
            <p:cNvSpPr txBox="1"/>
            <p:nvPr/>
          </p:nvSpPr>
          <p:spPr>
            <a:xfrm>
              <a:off x="8907469" y="5139095"/>
              <a:ext cx="902811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#cad0dd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366A395D-E078-CB41-5FFF-E1EA0D12F47D}"/>
                </a:ext>
              </a:extLst>
            </p:cNvPr>
            <p:cNvSpPr txBox="1"/>
            <p:nvPr/>
          </p:nvSpPr>
          <p:spPr>
            <a:xfrm>
              <a:off x="10263772" y="5139095"/>
              <a:ext cx="889987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#7690cf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B3AA2087-B467-2C24-E006-12840719924D}"/>
                </a:ext>
              </a:extLst>
            </p:cNvPr>
            <p:cNvSpPr txBox="1"/>
            <p:nvPr/>
          </p:nvSpPr>
          <p:spPr>
            <a:xfrm>
              <a:off x="11573011" y="5139095"/>
              <a:ext cx="849912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#f2f2f2</a:t>
              </a:r>
            </a:p>
          </p:txBody>
        </p:sp>
      </p:grpSp>
      <p:sp>
        <p:nvSpPr>
          <p:cNvPr id="68" name="Retângulo 67">
            <a:extLst>
              <a:ext uri="{FF2B5EF4-FFF2-40B4-BE49-F238E27FC236}">
                <a16:creationId xmlns:a16="http://schemas.microsoft.com/office/drawing/2014/main" id="{F83D3482-EEE1-78F3-867F-CBC4E99584E0}"/>
              </a:ext>
            </a:extLst>
          </p:cNvPr>
          <p:cNvSpPr/>
          <p:nvPr/>
        </p:nvSpPr>
        <p:spPr>
          <a:xfrm>
            <a:off x="1" y="0"/>
            <a:ext cx="672510" cy="685800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73F0D0BD-F289-9756-21CB-89905171AC8E}"/>
              </a:ext>
            </a:extLst>
          </p:cNvPr>
          <p:cNvSpPr/>
          <p:nvPr/>
        </p:nvSpPr>
        <p:spPr>
          <a:xfrm>
            <a:off x="11865402" y="0"/>
            <a:ext cx="326598" cy="6858000"/>
          </a:xfrm>
          <a:prstGeom prst="rect">
            <a:avLst/>
          </a:prstGeom>
          <a:solidFill>
            <a:srgbClr val="91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76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DA84D-C183-2651-8660-702D09EC2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96" y="1122363"/>
            <a:ext cx="6096850" cy="2387600"/>
          </a:xfrm>
        </p:spPr>
        <p:txBody>
          <a:bodyPr/>
          <a:lstStyle/>
          <a:p>
            <a:pPr algn="r"/>
            <a:r>
              <a:rPr lang="pt-BR" dirty="0">
                <a:solidFill>
                  <a:srgbClr val="43464C"/>
                </a:solidFill>
              </a:rPr>
              <a:t>SEU NOME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E76AB8-E732-2028-2512-C68BB52C0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096" y="3602038"/>
            <a:ext cx="6096850" cy="1655762"/>
          </a:xfrm>
        </p:spPr>
        <p:txBody>
          <a:bodyPr/>
          <a:lstStyle/>
          <a:p>
            <a:pPr algn="r"/>
            <a:r>
              <a:rPr lang="pt-BR" dirty="0">
                <a:solidFill>
                  <a:srgbClr val="7690CF"/>
                </a:solidFill>
                <a:latin typeface="Poppins ExtraLight" panose="00000300000000000000" pitchFamily="50" charset="0"/>
                <a:cs typeface="Poppins ExtraLight" panose="00000300000000000000" pitchFamily="50" charset="0"/>
              </a:rPr>
              <a:t>CURRICULUM VITAE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06E05C-E160-E6EF-E233-56D07D69751C}"/>
              </a:ext>
            </a:extLst>
          </p:cNvPr>
          <p:cNvSpPr/>
          <p:nvPr/>
        </p:nvSpPr>
        <p:spPr>
          <a:xfrm>
            <a:off x="6972300" y="0"/>
            <a:ext cx="5219700" cy="685800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Homem posando para foto em frente a loja&#10;&#10;Descrição gerada automaticamente">
            <a:extLst>
              <a:ext uri="{FF2B5EF4-FFF2-40B4-BE49-F238E27FC236}">
                <a16:creationId xmlns:a16="http://schemas.microsoft.com/office/drawing/2014/main" id="{8EE08DEA-207C-E058-6886-E17D20F8B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53" t="5397" r="10353" b="5397"/>
          <a:stretch/>
        </p:blipFill>
        <p:spPr>
          <a:xfrm>
            <a:off x="7668299" y="558222"/>
            <a:ext cx="3827702" cy="5741556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7F003E1-2D1E-A141-8D26-D6E7041FFF1E}"/>
              </a:ext>
            </a:extLst>
          </p:cNvPr>
          <p:cNvGrpSpPr/>
          <p:nvPr/>
        </p:nvGrpSpPr>
        <p:grpSpPr>
          <a:xfrm>
            <a:off x="1044956" y="2582309"/>
            <a:ext cx="1034901" cy="578142"/>
            <a:chOff x="1044956" y="2582309"/>
            <a:chExt cx="1034901" cy="578142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4CD0F343-BDD7-3FA5-30CE-34A6491AC856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B846BE8D-C736-346B-8057-3B7BCA99225B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E248D204-B616-9DC0-B27D-F81E751D8ED7}"/>
              </a:ext>
            </a:extLst>
          </p:cNvPr>
          <p:cNvGrpSpPr/>
          <p:nvPr/>
        </p:nvGrpSpPr>
        <p:grpSpPr>
          <a:xfrm>
            <a:off x="342875" y="391160"/>
            <a:ext cx="6368191" cy="6075680"/>
            <a:chOff x="342875" y="420040"/>
            <a:chExt cx="6368191" cy="6075680"/>
          </a:xfrm>
        </p:grpSpPr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72DBAB66-F733-CBEB-BE23-29865C7F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875" y="420040"/>
              <a:ext cx="6368191" cy="0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C6A1F2B-9C47-5F06-0AE8-8EF52E831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875" y="6495720"/>
              <a:ext cx="6368191" cy="0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DB71D3A-3438-4D2E-45DC-62325C38397D}"/>
              </a:ext>
            </a:extLst>
          </p:cNvPr>
          <p:cNvGrpSpPr/>
          <p:nvPr/>
        </p:nvGrpSpPr>
        <p:grpSpPr>
          <a:xfrm>
            <a:off x="1049623" y="2582308"/>
            <a:ext cx="1034901" cy="578142"/>
            <a:chOff x="1044956" y="2582309"/>
            <a:chExt cx="1034901" cy="578142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5A6D20F-F81D-6005-0DED-F4782BF629C7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33F9F6E3-7BA7-07EB-8510-8843A1D261EC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1579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03985 0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0 L 0.03984 0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9A1B4B3-DB02-B69F-3273-C8FA694C33E1}"/>
              </a:ext>
            </a:extLst>
          </p:cNvPr>
          <p:cNvSpPr/>
          <p:nvPr/>
        </p:nvSpPr>
        <p:spPr>
          <a:xfrm>
            <a:off x="334963" y="333375"/>
            <a:ext cx="11522076" cy="21161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C2A331F-1413-2D58-9652-5498C78790B7}"/>
              </a:ext>
            </a:extLst>
          </p:cNvPr>
          <p:cNvSpPr/>
          <p:nvPr/>
        </p:nvSpPr>
        <p:spPr>
          <a:xfrm>
            <a:off x="334963" y="0"/>
            <a:ext cx="2952523" cy="685800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346CB03-837B-950C-94CD-B53484A7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365126"/>
            <a:ext cx="7848600" cy="653120"/>
          </a:xfrm>
        </p:spPr>
        <p:txBody>
          <a:bodyPr anchor="b"/>
          <a:lstStyle/>
          <a:p>
            <a:r>
              <a:rPr lang="pt-BR" dirty="0"/>
              <a:t>Sobre mim</a:t>
            </a:r>
          </a:p>
        </p:txBody>
      </p:sp>
      <p:pic>
        <p:nvPicPr>
          <p:cNvPr id="13" name="Imagem 12" descr="Homem posando para foto em frente a loja&#10;&#10;Descrição gerada automaticamente">
            <a:extLst>
              <a:ext uri="{FF2B5EF4-FFF2-40B4-BE49-F238E27FC236}">
                <a16:creationId xmlns:a16="http://schemas.microsoft.com/office/drawing/2014/main" id="{D5CE8552-004F-5A47-AF8B-A5BF93BD5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15" b="3185"/>
          <a:stretch/>
        </p:blipFill>
        <p:spPr>
          <a:xfrm>
            <a:off x="869610" y="566281"/>
            <a:ext cx="1883228" cy="1883228"/>
          </a:xfrm>
          <a:prstGeom prst="ellipse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327A39D-D44B-6B80-D452-E9186C0EB79F}"/>
              </a:ext>
            </a:extLst>
          </p:cNvPr>
          <p:cNvSpPr txBox="1"/>
          <p:nvPr/>
        </p:nvSpPr>
        <p:spPr>
          <a:xfrm>
            <a:off x="889337" y="2544415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Seu Nome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29E7CAB-A9B3-B7C9-AD8F-32800AEA217E}"/>
              </a:ext>
            </a:extLst>
          </p:cNvPr>
          <p:cNvSpPr/>
          <p:nvPr/>
        </p:nvSpPr>
        <p:spPr>
          <a:xfrm>
            <a:off x="334963" y="3162540"/>
            <a:ext cx="2952523" cy="412877"/>
          </a:xfrm>
          <a:prstGeom prst="rect">
            <a:avLst/>
          </a:prstGeom>
          <a:solidFill>
            <a:srgbClr val="91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E312E7-3B32-6560-663D-24524306FD1E}"/>
              </a:ext>
            </a:extLst>
          </p:cNvPr>
          <p:cNvSpPr txBox="1"/>
          <p:nvPr/>
        </p:nvSpPr>
        <p:spPr>
          <a:xfrm>
            <a:off x="1199775" y="318431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Seu cargo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9C86E0E-4DB1-34F1-2929-4037D30CE1BE}"/>
              </a:ext>
            </a:extLst>
          </p:cNvPr>
          <p:cNvSpPr txBox="1"/>
          <p:nvPr/>
        </p:nvSpPr>
        <p:spPr>
          <a:xfrm>
            <a:off x="411162" y="3949769"/>
            <a:ext cx="28001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7690CF"/>
                </a:solidFill>
              </a:rPr>
              <a:t>Telefone</a:t>
            </a:r>
            <a:br>
              <a:rPr lang="pt-BR" sz="1400" b="1" dirty="0">
                <a:solidFill>
                  <a:srgbClr val="7690CF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+55 21 99999-9999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7690CF"/>
                </a:solidFill>
              </a:rPr>
              <a:t>E-mail</a:t>
            </a:r>
            <a:br>
              <a:rPr lang="pt-BR" sz="1400" b="1" dirty="0">
                <a:solidFill>
                  <a:srgbClr val="7690CF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contato@email.com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7690CF"/>
                </a:solidFill>
              </a:rPr>
              <a:t>Website</a:t>
            </a:r>
            <a:br>
              <a:rPr lang="pt-BR" sz="1400" b="1" dirty="0">
                <a:solidFill>
                  <a:srgbClr val="7690CF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seusite.com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12B2BDB-F538-0425-065E-0038CF748B57}"/>
              </a:ext>
            </a:extLst>
          </p:cNvPr>
          <p:cNvSpPr txBox="1"/>
          <p:nvPr/>
        </p:nvSpPr>
        <p:spPr>
          <a:xfrm>
            <a:off x="3505201" y="1018245"/>
            <a:ext cx="7848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spcAft>
                <a:spcPts val="600"/>
              </a:spcAft>
            </a:pPr>
            <a:r>
              <a:rPr lang="pt-BR" sz="1600" dirty="0"/>
              <a:t>Nunc viverra imperdiet enim. Fusce est. Vivamus a </a:t>
            </a:r>
            <a:r>
              <a:rPr lang="pt-BR" sz="1600" dirty="0" err="1"/>
              <a:t>tellus</a:t>
            </a:r>
            <a:r>
              <a:rPr lang="pt-BR" sz="1600" dirty="0"/>
              <a:t>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33785A8-D929-5D61-E0EA-4F873B9DF02C}"/>
              </a:ext>
            </a:extLst>
          </p:cNvPr>
          <p:cNvSpPr txBox="1"/>
          <p:nvPr/>
        </p:nvSpPr>
        <p:spPr>
          <a:xfrm>
            <a:off x="3505200" y="2762430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43464C"/>
                </a:solidFill>
                <a:latin typeface="Poppins" panose="00000500000000000000" pitchFamily="50" charset="0"/>
                <a:ea typeface="+mj-ea"/>
                <a:cs typeface="Poppins" panose="00000500000000000000" pitchFamily="50" charset="0"/>
              </a:rPr>
              <a:t>INTERESSES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81C3D4E-7A78-AD87-65AC-549C0A46A77F}"/>
              </a:ext>
            </a:extLst>
          </p:cNvPr>
          <p:cNvGrpSpPr/>
          <p:nvPr/>
        </p:nvGrpSpPr>
        <p:grpSpPr>
          <a:xfrm>
            <a:off x="3940428" y="3246772"/>
            <a:ext cx="5123900" cy="584775"/>
            <a:chOff x="3940428" y="3134379"/>
            <a:chExt cx="5123900" cy="584775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00CEBD18-20A9-7618-ADDC-8E1B2BD7FC4E}"/>
                </a:ext>
              </a:extLst>
            </p:cNvPr>
            <p:cNvSpPr txBox="1"/>
            <p:nvPr/>
          </p:nvSpPr>
          <p:spPr>
            <a:xfrm>
              <a:off x="4032588" y="3134379"/>
              <a:ext cx="5031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:</a:t>
              </a:r>
              <a:r>
                <a:rPr lang="pt-BR" sz="1600" dirty="0"/>
                <a:t> ipsum dolor sit amet, consectetuer adipiscing elit. Maecenas porttitor congue massa.</a:t>
              </a:r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2137E0E7-81A6-0190-286E-7BA170E19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0428" y="3134379"/>
              <a:ext cx="0" cy="58477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250943D-3834-9786-4AE2-40EC833F12C1}"/>
              </a:ext>
            </a:extLst>
          </p:cNvPr>
          <p:cNvGrpSpPr/>
          <p:nvPr/>
        </p:nvGrpSpPr>
        <p:grpSpPr>
          <a:xfrm>
            <a:off x="3941826" y="4016173"/>
            <a:ext cx="5123900" cy="584775"/>
            <a:chOff x="3940428" y="3134379"/>
            <a:chExt cx="5123900" cy="584775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08E2434-5FEF-43C3-0E04-606C24FF19DB}"/>
                </a:ext>
              </a:extLst>
            </p:cNvPr>
            <p:cNvSpPr txBox="1"/>
            <p:nvPr/>
          </p:nvSpPr>
          <p:spPr>
            <a:xfrm>
              <a:off x="4032588" y="3134379"/>
              <a:ext cx="5031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:</a:t>
              </a:r>
              <a:r>
                <a:rPr lang="pt-BR" sz="1600" dirty="0"/>
                <a:t> ipsum dolor sit amet, consectetuer adipiscing elit. Maecenas porttitor congue massa.</a:t>
              </a:r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5FFDC183-AE11-F513-249A-FA75CAC67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0428" y="3134379"/>
              <a:ext cx="0" cy="58477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2F558BA5-7992-A407-0E8C-132C2968D71F}"/>
              </a:ext>
            </a:extLst>
          </p:cNvPr>
          <p:cNvGrpSpPr/>
          <p:nvPr/>
        </p:nvGrpSpPr>
        <p:grpSpPr>
          <a:xfrm>
            <a:off x="3940428" y="4785574"/>
            <a:ext cx="5123900" cy="584775"/>
            <a:chOff x="3940428" y="3134379"/>
            <a:chExt cx="5123900" cy="584775"/>
          </a:xfrm>
        </p:grpSpPr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D51B3883-463C-4766-1B88-E66FBFEA8D5C}"/>
                </a:ext>
              </a:extLst>
            </p:cNvPr>
            <p:cNvSpPr txBox="1"/>
            <p:nvPr/>
          </p:nvSpPr>
          <p:spPr>
            <a:xfrm>
              <a:off x="4032588" y="3134379"/>
              <a:ext cx="5031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:</a:t>
              </a:r>
              <a:r>
                <a:rPr lang="pt-BR" sz="1600" dirty="0"/>
                <a:t> ipsum dolor sit amet, consectetuer adipiscing elit. Maecenas porttitor congue massa.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BF1061E5-DE48-A9CD-F6CB-967414782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0428" y="3134379"/>
              <a:ext cx="0" cy="58477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21C285D-4259-3501-71C6-F9D462000573}"/>
              </a:ext>
            </a:extLst>
          </p:cNvPr>
          <p:cNvGrpSpPr/>
          <p:nvPr/>
        </p:nvGrpSpPr>
        <p:grpSpPr>
          <a:xfrm>
            <a:off x="869612" y="5955743"/>
            <a:ext cx="1883226" cy="296232"/>
            <a:chOff x="477808" y="5896800"/>
            <a:chExt cx="2632657" cy="414118"/>
          </a:xfrm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953DA157-1BA5-E4EE-6641-A73A896D07B2}"/>
                </a:ext>
              </a:extLst>
            </p:cNvPr>
            <p:cNvSpPr/>
            <p:nvPr/>
          </p:nvSpPr>
          <p:spPr>
            <a:xfrm>
              <a:off x="1587078" y="5896800"/>
              <a:ext cx="414118" cy="414118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238125 w 476250"/>
                <a:gd name="connsiteY3" fmla="*/ 476250 h 476250"/>
                <a:gd name="connsiteX4" fmla="*/ 238125 w 476250"/>
                <a:gd name="connsiteY4" fmla="*/ 476250 h 476250"/>
                <a:gd name="connsiteX5" fmla="*/ 476250 w 476250"/>
                <a:gd name="connsiteY5" fmla="*/ 238125 h 476250"/>
                <a:gd name="connsiteX6" fmla="*/ 238125 w 476250"/>
                <a:gd name="connsiteY6" fmla="*/ 0 h 476250"/>
                <a:gd name="connsiteX7" fmla="*/ 370522 w 476250"/>
                <a:gd name="connsiteY7" fmla="*/ 155258 h 476250"/>
                <a:gd name="connsiteX8" fmla="*/ 369570 w 476250"/>
                <a:gd name="connsiteY8" fmla="*/ 159068 h 476250"/>
                <a:gd name="connsiteX9" fmla="*/ 348615 w 476250"/>
                <a:gd name="connsiteY9" fmla="*/ 180975 h 476250"/>
                <a:gd name="connsiteX10" fmla="*/ 345757 w 476250"/>
                <a:gd name="connsiteY10" fmla="*/ 184785 h 476250"/>
                <a:gd name="connsiteX11" fmla="*/ 302895 w 476250"/>
                <a:gd name="connsiteY11" fmla="*/ 303848 h 476250"/>
                <a:gd name="connsiteX12" fmla="*/ 147638 w 476250"/>
                <a:gd name="connsiteY12" fmla="*/ 340043 h 476250"/>
                <a:gd name="connsiteX13" fmla="*/ 117157 w 476250"/>
                <a:gd name="connsiteY13" fmla="*/ 327660 h 476250"/>
                <a:gd name="connsiteX14" fmla="*/ 107632 w 476250"/>
                <a:gd name="connsiteY14" fmla="*/ 321945 h 476250"/>
                <a:gd name="connsiteX15" fmla="*/ 106680 w 476250"/>
                <a:gd name="connsiteY15" fmla="*/ 320040 h 476250"/>
                <a:gd name="connsiteX16" fmla="*/ 110490 w 476250"/>
                <a:gd name="connsiteY16" fmla="*/ 320040 h 476250"/>
                <a:gd name="connsiteX17" fmla="*/ 155257 w 476250"/>
                <a:gd name="connsiteY17" fmla="*/ 314325 h 476250"/>
                <a:gd name="connsiteX18" fmla="*/ 184785 w 476250"/>
                <a:gd name="connsiteY18" fmla="*/ 299085 h 476250"/>
                <a:gd name="connsiteX19" fmla="*/ 184785 w 476250"/>
                <a:gd name="connsiteY19" fmla="*/ 299085 h 476250"/>
                <a:gd name="connsiteX20" fmla="*/ 179070 w 476250"/>
                <a:gd name="connsiteY20" fmla="*/ 298133 h 476250"/>
                <a:gd name="connsiteX21" fmla="*/ 135255 w 476250"/>
                <a:gd name="connsiteY21" fmla="*/ 261938 h 476250"/>
                <a:gd name="connsiteX22" fmla="*/ 137160 w 476250"/>
                <a:gd name="connsiteY22" fmla="*/ 260033 h 476250"/>
                <a:gd name="connsiteX23" fmla="*/ 158115 w 476250"/>
                <a:gd name="connsiteY23" fmla="*/ 259080 h 476250"/>
                <a:gd name="connsiteX24" fmla="*/ 151447 w 476250"/>
                <a:gd name="connsiteY24" fmla="*/ 257175 h 476250"/>
                <a:gd name="connsiteX25" fmla="*/ 117157 w 476250"/>
                <a:gd name="connsiteY25" fmla="*/ 212408 h 476250"/>
                <a:gd name="connsiteX26" fmla="*/ 117157 w 476250"/>
                <a:gd name="connsiteY26" fmla="*/ 205740 h 476250"/>
                <a:gd name="connsiteX27" fmla="*/ 119063 w 476250"/>
                <a:gd name="connsiteY27" fmla="*/ 204788 h 476250"/>
                <a:gd name="connsiteX28" fmla="*/ 140018 w 476250"/>
                <a:gd name="connsiteY28" fmla="*/ 210503 h 476250"/>
                <a:gd name="connsiteX29" fmla="*/ 133350 w 476250"/>
                <a:gd name="connsiteY29" fmla="*/ 204788 h 476250"/>
                <a:gd name="connsiteX30" fmla="*/ 123825 w 476250"/>
                <a:gd name="connsiteY30" fmla="*/ 139065 h 476250"/>
                <a:gd name="connsiteX31" fmla="*/ 126682 w 476250"/>
                <a:gd name="connsiteY31" fmla="*/ 139065 h 476250"/>
                <a:gd name="connsiteX32" fmla="*/ 236220 w 476250"/>
                <a:gd name="connsiteY32" fmla="*/ 194310 h 476250"/>
                <a:gd name="connsiteX33" fmla="*/ 237172 w 476250"/>
                <a:gd name="connsiteY33" fmla="*/ 193358 h 476250"/>
                <a:gd name="connsiteX34" fmla="*/ 238125 w 476250"/>
                <a:gd name="connsiteY34" fmla="*/ 170498 h 476250"/>
                <a:gd name="connsiteX35" fmla="*/ 248603 w 476250"/>
                <a:gd name="connsiteY35" fmla="*/ 148590 h 476250"/>
                <a:gd name="connsiteX36" fmla="*/ 266700 w 476250"/>
                <a:gd name="connsiteY36" fmla="*/ 134303 h 476250"/>
                <a:gd name="connsiteX37" fmla="*/ 288607 w 476250"/>
                <a:gd name="connsiteY37" fmla="*/ 127635 h 476250"/>
                <a:gd name="connsiteX38" fmla="*/ 312420 w 476250"/>
                <a:gd name="connsiteY38" fmla="*/ 131445 h 476250"/>
                <a:gd name="connsiteX39" fmla="*/ 327660 w 476250"/>
                <a:gd name="connsiteY39" fmla="*/ 140970 h 476250"/>
                <a:gd name="connsiteX40" fmla="*/ 330518 w 476250"/>
                <a:gd name="connsiteY40" fmla="*/ 143828 h 476250"/>
                <a:gd name="connsiteX41" fmla="*/ 332422 w 476250"/>
                <a:gd name="connsiteY41" fmla="*/ 144780 h 476250"/>
                <a:gd name="connsiteX42" fmla="*/ 363855 w 476250"/>
                <a:gd name="connsiteY42" fmla="*/ 132398 h 476250"/>
                <a:gd name="connsiteX43" fmla="*/ 364807 w 476250"/>
                <a:gd name="connsiteY43" fmla="*/ 132398 h 476250"/>
                <a:gd name="connsiteX44" fmla="*/ 364807 w 476250"/>
                <a:gd name="connsiteY44" fmla="*/ 133350 h 476250"/>
                <a:gd name="connsiteX45" fmla="*/ 356235 w 476250"/>
                <a:gd name="connsiteY45" fmla="*/ 149543 h 476250"/>
                <a:gd name="connsiteX46" fmla="*/ 342900 w 476250"/>
                <a:gd name="connsiteY46" fmla="*/ 160973 h 476250"/>
                <a:gd name="connsiteX47" fmla="*/ 369570 w 476250"/>
                <a:gd name="connsiteY47" fmla="*/ 153353 h 476250"/>
                <a:gd name="connsiteX48" fmla="*/ 370522 w 476250"/>
                <a:gd name="connsiteY48" fmla="*/ 155258 h 476250"/>
                <a:gd name="connsiteX49" fmla="*/ 370522 w 476250"/>
                <a:gd name="connsiteY49" fmla="*/ 15525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70522" y="155258"/>
                  </a:moveTo>
                  <a:cubicBezTo>
                    <a:pt x="370522" y="156210"/>
                    <a:pt x="370522" y="157163"/>
                    <a:pt x="369570" y="159068"/>
                  </a:cubicBezTo>
                  <a:cubicBezTo>
                    <a:pt x="363855" y="167640"/>
                    <a:pt x="356235" y="175260"/>
                    <a:pt x="348615" y="180975"/>
                  </a:cubicBezTo>
                  <a:cubicBezTo>
                    <a:pt x="347663" y="181928"/>
                    <a:pt x="345757" y="182880"/>
                    <a:pt x="345757" y="184785"/>
                  </a:cubicBezTo>
                  <a:cubicBezTo>
                    <a:pt x="345757" y="228600"/>
                    <a:pt x="334328" y="272415"/>
                    <a:pt x="302895" y="303848"/>
                  </a:cubicBezTo>
                  <a:cubicBezTo>
                    <a:pt x="261938" y="343853"/>
                    <a:pt x="200978" y="355283"/>
                    <a:pt x="147638" y="340043"/>
                  </a:cubicBezTo>
                  <a:cubicBezTo>
                    <a:pt x="137160" y="337185"/>
                    <a:pt x="127635" y="333375"/>
                    <a:pt x="117157" y="327660"/>
                  </a:cubicBezTo>
                  <a:cubicBezTo>
                    <a:pt x="114300" y="325755"/>
                    <a:pt x="110490" y="323850"/>
                    <a:pt x="107632" y="321945"/>
                  </a:cubicBezTo>
                  <a:cubicBezTo>
                    <a:pt x="106680" y="320993"/>
                    <a:pt x="106680" y="320993"/>
                    <a:pt x="106680" y="320040"/>
                  </a:cubicBezTo>
                  <a:cubicBezTo>
                    <a:pt x="107632" y="320040"/>
                    <a:pt x="107632" y="320040"/>
                    <a:pt x="110490" y="320040"/>
                  </a:cubicBezTo>
                  <a:cubicBezTo>
                    <a:pt x="125730" y="321945"/>
                    <a:pt x="140970" y="319088"/>
                    <a:pt x="155257" y="314325"/>
                  </a:cubicBezTo>
                  <a:cubicBezTo>
                    <a:pt x="162878" y="311468"/>
                    <a:pt x="180022" y="305753"/>
                    <a:pt x="184785" y="299085"/>
                  </a:cubicBezTo>
                  <a:cubicBezTo>
                    <a:pt x="184785" y="299085"/>
                    <a:pt x="184785" y="299085"/>
                    <a:pt x="184785" y="299085"/>
                  </a:cubicBezTo>
                  <a:cubicBezTo>
                    <a:pt x="182880" y="299085"/>
                    <a:pt x="180975" y="299085"/>
                    <a:pt x="179070" y="298133"/>
                  </a:cubicBezTo>
                  <a:cubicBezTo>
                    <a:pt x="164782" y="294323"/>
                    <a:pt x="144780" y="286703"/>
                    <a:pt x="135255" y="261938"/>
                  </a:cubicBezTo>
                  <a:cubicBezTo>
                    <a:pt x="134303" y="260033"/>
                    <a:pt x="135255" y="260033"/>
                    <a:pt x="137160" y="260033"/>
                  </a:cubicBezTo>
                  <a:cubicBezTo>
                    <a:pt x="149543" y="260985"/>
                    <a:pt x="153353" y="260033"/>
                    <a:pt x="158115" y="259080"/>
                  </a:cubicBezTo>
                  <a:cubicBezTo>
                    <a:pt x="156210" y="259080"/>
                    <a:pt x="153353" y="258128"/>
                    <a:pt x="151447" y="257175"/>
                  </a:cubicBezTo>
                  <a:cubicBezTo>
                    <a:pt x="133350" y="250508"/>
                    <a:pt x="119063" y="232410"/>
                    <a:pt x="117157" y="212408"/>
                  </a:cubicBezTo>
                  <a:cubicBezTo>
                    <a:pt x="117157" y="210503"/>
                    <a:pt x="117157" y="208598"/>
                    <a:pt x="117157" y="205740"/>
                  </a:cubicBezTo>
                  <a:cubicBezTo>
                    <a:pt x="117157" y="203835"/>
                    <a:pt x="118110" y="203835"/>
                    <a:pt x="119063" y="204788"/>
                  </a:cubicBezTo>
                  <a:cubicBezTo>
                    <a:pt x="128588" y="209550"/>
                    <a:pt x="139065" y="210503"/>
                    <a:pt x="140018" y="210503"/>
                  </a:cubicBezTo>
                  <a:cubicBezTo>
                    <a:pt x="138113" y="208598"/>
                    <a:pt x="135255" y="206693"/>
                    <a:pt x="133350" y="204788"/>
                  </a:cubicBezTo>
                  <a:cubicBezTo>
                    <a:pt x="117157" y="189548"/>
                    <a:pt x="111443" y="159068"/>
                    <a:pt x="123825" y="139065"/>
                  </a:cubicBezTo>
                  <a:cubicBezTo>
                    <a:pt x="124778" y="137160"/>
                    <a:pt x="125730" y="137160"/>
                    <a:pt x="126682" y="139065"/>
                  </a:cubicBezTo>
                  <a:cubicBezTo>
                    <a:pt x="156210" y="172403"/>
                    <a:pt x="192405" y="187643"/>
                    <a:pt x="236220" y="194310"/>
                  </a:cubicBezTo>
                  <a:cubicBezTo>
                    <a:pt x="237172" y="194310"/>
                    <a:pt x="237172" y="194310"/>
                    <a:pt x="237172" y="193358"/>
                  </a:cubicBezTo>
                  <a:cubicBezTo>
                    <a:pt x="236220" y="185738"/>
                    <a:pt x="236220" y="178118"/>
                    <a:pt x="238125" y="170498"/>
                  </a:cubicBezTo>
                  <a:cubicBezTo>
                    <a:pt x="240030" y="162878"/>
                    <a:pt x="243840" y="155258"/>
                    <a:pt x="248603" y="148590"/>
                  </a:cubicBezTo>
                  <a:cubicBezTo>
                    <a:pt x="253365" y="142875"/>
                    <a:pt x="260032" y="137160"/>
                    <a:pt x="266700" y="134303"/>
                  </a:cubicBezTo>
                  <a:cubicBezTo>
                    <a:pt x="273368" y="130493"/>
                    <a:pt x="280988" y="128588"/>
                    <a:pt x="288607" y="127635"/>
                  </a:cubicBezTo>
                  <a:cubicBezTo>
                    <a:pt x="296228" y="126683"/>
                    <a:pt x="304800" y="128588"/>
                    <a:pt x="312420" y="131445"/>
                  </a:cubicBezTo>
                  <a:cubicBezTo>
                    <a:pt x="318135" y="133350"/>
                    <a:pt x="322897" y="137160"/>
                    <a:pt x="327660" y="140970"/>
                  </a:cubicBezTo>
                  <a:cubicBezTo>
                    <a:pt x="328613" y="141923"/>
                    <a:pt x="329565" y="142875"/>
                    <a:pt x="330518" y="143828"/>
                  </a:cubicBezTo>
                  <a:cubicBezTo>
                    <a:pt x="331470" y="144780"/>
                    <a:pt x="331470" y="144780"/>
                    <a:pt x="332422" y="144780"/>
                  </a:cubicBezTo>
                  <a:cubicBezTo>
                    <a:pt x="343853" y="141923"/>
                    <a:pt x="354330" y="138113"/>
                    <a:pt x="363855" y="132398"/>
                  </a:cubicBezTo>
                  <a:cubicBezTo>
                    <a:pt x="363855" y="132398"/>
                    <a:pt x="364807" y="132398"/>
                    <a:pt x="364807" y="132398"/>
                  </a:cubicBezTo>
                  <a:cubicBezTo>
                    <a:pt x="364807" y="132398"/>
                    <a:pt x="364807" y="133350"/>
                    <a:pt x="364807" y="133350"/>
                  </a:cubicBezTo>
                  <a:cubicBezTo>
                    <a:pt x="362903" y="139065"/>
                    <a:pt x="360045" y="144780"/>
                    <a:pt x="356235" y="149543"/>
                  </a:cubicBezTo>
                  <a:cubicBezTo>
                    <a:pt x="353378" y="152400"/>
                    <a:pt x="347663" y="160020"/>
                    <a:pt x="342900" y="160973"/>
                  </a:cubicBezTo>
                  <a:cubicBezTo>
                    <a:pt x="352425" y="159068"/>
                    <a:pt x="360997" y="157163"/>
                    <a:pt x="369570" y="153353"/>
                  </a:cubicBezTo>
                  <a:cubicBezTo>
                    <a:pt x="370522" y="155258"/>
                    <a:pt x="370522" y="154305"/>
                    <a:pt x="370522" y="155258"/>
                  </a:cubicBezTo>
                  <a:cubicBezTo>
                    <a:pt x="370522" y="155258"/>
                    <a:pt x="370522" y="155258"/>
                    <a:pt x="370522" y="1552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47" name="Gráfico 17">
              <a:extLst>
                <a:ext uri="{FF2B5EF4-FFF2-40B4-BE49-F238E27FC236}">
                  <a16:creationId xmlns:a16="http://schemas.microsoft.com/office/drawing/2014/main" id="{89C4FA7B-210F-9A89-C611-02FAF131DDE0}"/>
                </a:ext>
              </a:extLst>
            </p:cNvPr>
            <p:cNvGrpSpPr/>
            <p:nvPr/>
          </p:nvGrpSpPr>
          <p:grpSpPr>
            <a:xfrm>
              <a:off x="477808" y="5896800"/>
              <a:ext cx="414118" cy="414118"/>
              <a:chOff x="2190750" y="3190875"/>
              <a:chExt cx="476250" cy="476250"/>
            </a:xfrm>
            <a:solidFill>
              <a:schemeClr val="bg1"/>
            </a:solidFill>
          </p:grpSpPr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F371A5B8-7D2E-ADFD-9C5B-079DE3D1E8E2}"/>
                  </a:ext>
                </a:extLst>
              </p:cNvPr>
              <p:cNvSpPr/>
              <p:nvPr/>
            </p:nvSpPr>
            <p:spPr>
              <a:xfrm>
                <a:off x="2190750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238125 w 476250"/>
                  <a:gd name="connsiteY1" fmla="*/ 0 h 476250"/>
                  <a:gd name="connsiteX2" fmla="*/ 0 w 476250"/>
                  <a:gd name="connsiteY2" fmla="*/ 238125 h 476250"/>
                  <a:gd name="connsiteX3" fmla="*/ 238125 w 476250"/>
                  <a:gd name="connsiteY3" fmla="*/ 476250 h 476250"/>
                  <a:gd name="connsiteX4" fmla="*/ 238125 w 476250"/>
                  <a:gd name="connsiteY4" fmla="*/ 476250 h 476250"/>
                  <a:gd name="connsiteX5" fmla="*/ 476250 w 476250"/>
                  <a:gd name="connsiteY5" fmla="*/ 238125 h 476250"/>
                  <a:gd name="connsiteX6" fmla="*/ 238125 w 476250"/>
                  <a:gd name="connsiteY6" fmla="*/ 0 h 476250"/>
                  <a:gd name="connsiteX7" fmla="*/ 239078 w 476250"/>
                  <a:gd name="connsiteY7" fmla="*/ 376238 h 476250"/>
                  <a:gd name="connsiteX8" fmla="*/ 172403 w 476250"/>
                  <a:gd name="connsiteY8" fmla="*/ 359093 h 476250"/>
                  <a:gd name="connsiteX9" fmla="*/ 96203 w 476250"/>
                  <a:gd name="connsiteY9" fmla="*/ 379095 h 476250"/>
                  <a:gd name="connsiteX10" fmla="*/ 116205 w 476250"/>
                  <a:gd name="connsiteY10" fmla="*/ 303848 h 476250"/>
                  <a:gd name="connsiteX11" fmla="*/ 99060 w 476250"/>
                  <a:gd name="connsiteY11" fmla="*/ 236220 h 476250"/>
                  <a:gd name="connsiteX12" fmla="*/ 238125 w 476250"/>
                  <a:gd name="connsiteY12" fmla="*/ 97155 h 476250"/>
                  <a:gd name="connsiteX13" fmla="*/ 377190 w 476250"/>
                  <a:gd name="connsiteY13" fmla="*/ 236220 h 476250"/>
                  <a:gd name="connsiteX14" fmla="*/ 239078 w 476250"/>
                  <a:gd name="connsiteY14" fmla="*/ 376238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lnTo>
                      <a:pt x="238125" y="0"/>
                    </a:lnTo>
                    <a:cubicBezTo>
                      <a:pt x="106680" y="0"/>
                      <a:pt x="0" y="106680"/>
                      <a:pt x="0" y="238125"/>
                    </a:cubicBezTo>
                    <a:cubicBezTo>
                      <a:pt x="0" y="369570"/>
                      <a:pt x="106680" y="476250"/>
                      <a:pt x="238125" y="476250"/>
                    </a:cubicBezTo>
                    <a:lnTo>
                      <a:pt x="238125" y="476250"/>
                    </a:lnTo>
                    <a:cubicBezTo>
                      <a:pt x="369570" y="476250"/>
                      <a:pt x="476250" y="369570"/>
                      <a:pt x="476250" y="238125"/>
                    </a:cubicBez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239078" y="376238"/>
                    </a:moveTo>
                    <a:cubicBezTo>
                      <a:pt x="216218" y="376238"/>
                      <a:pt x="193358" y="370523"/>
                      <a:pt x="172403" y="359093"/>
                    </a:cubicBezTo>
                    <a:lnTo>
                      <a:pt x="96203" y="379095"/>
                    </a:lnTo>
                    <a:lnTo>
                      <a:pt x="116205" y="303848"/>
                    </a:lnTo>
                    <a:cubicBezTo>
                      <a:pt x="104775" y="282893"/>
                      <a:pt x="99060" y="260033"/>
                      <a:pt x="99060" y="236220"/>
                    </a:cubicBezTo>
                    <a:cubicBezTo>
                      <a:pt x="99060" y="159068"/>
                      <a:pt x="161925" y="97155"/>
                      <a:pt x="238125" y="97155"/>
                    </a:cubicBezTo>
                    <a:cubicBezTo>
                      <a:pt x="315278" y="97155"/>
                      <a:pt x="377190" y="160020"/>
                      <a:pt x="377190" y="236220"/>
                    </a:cubicBezTo>
                    <a:cubicBezTo>
                      <a:pt x="379095" y="313373"/>
                      <a:pt x="316230" y="376238"/>
                      <a:pt x="239078" y="3762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603DC026-D690-74B3-622C-D2534C747892}"/>
                  </a:ext>
                </a:extLst>
              </p:cNvPr>
              <p:cNvSpPr/>
              <p:nvPr/>
            </p:nvSpPr>
            <p:spPr>
              <a:xfrm>
                <a:off x="2316479" y="3313747"/>
                <a:ext cx="226695" cy="226695"/>
              </a:xfrm>
              <a:custGeom>
                <a:avLst/>
                <a:gdLst>
                  <a:gd name="connsiteX0" fmla="*/ 113348 w 226695"/>
                  <a:gd name="connsiteY0" fmla="*/ 0 h 226695"/>
                  <a:gd name="connsiteX1" fmla="*/ 0 w 226695"/>
                  <a:gd name="connsiteY1" fmla="*/ 113348 h 226695"/>
                  <a:gd name="connsiteX2" fmla="*/ 16192 w 226695"/>
                  <a:gd name="connsiteY2" fmla="*/ 172403 h 226695"/>
                  <a:gd name="connsiteX3" fmla="*/ 19050 w 226695"/>
                  <a:gd name="connsiteY3" fmla="*/ 177165 h 226695"/>
                  <a:gd name="connsiteX4" fmla="*/ 7620 w 226695"/>
                  <a:gd name="connsiteY4" fmla="*/ 219075 h 226695"/>
                  <a:gd name="connsiteX5" fmla="*/ 50483 w 226695"/>
                  <a:gd name="connsiteY5" fmla="*/ 207645 h 226695"/>
                  <a:gd name="connsiteX6" fmla="*/ 55245 w 226695"/>
                  <a:gd name="connsiteY6" fmla="*/ 210503 h 226695"/>
                  <a:gd name="connsiteX7" fmla="*/ 113348 w 226695"/>
                  <a:gd name="connsiteY7" fmla="*/ 226695 h 226695"/>
                  <a:gd name="connsiteX8" fmla="*/ 226695 w 226695"/>
                  <a:gd name="connsiteY8" fmla="*/ 113348 h 226695"/>
                  <a:gd name="connsiteX9" fmla="*/ 113348 w 226695"/>
                  <a:gd name="connsiteY9" fmla="*/ 0 h 226695"/>
                  <a:gd name="connsiteX10" fmla="*/ 180022 w 226695"/>
                  <a:gd name="connsiteY10" fmla="*/ 156210 h 226695"/>
                  <a:gd name="connsiteX11" fmla="*/ 154305 w 226695"/>
                  <a:gd name="connsiteY11" fmla="*/ 175260 h 226695"/>
                  <a:gd name="connsiteX12" fmla="*/ 126683 w 226695"/>
                  <a:gd name="connsiteY12" fmla="*/ 170498 h 226695"/>
                  <a:gd name="connsiteX13" fmla="*/ 102870 w 226695"/>
                  <a:gd name="connsiteY13" fmla="*/ 159068 h 226695"/>
                  <a:gd name="connsiteX14" fmla="*/ 64770 w 226695"/>
                  <a:gd name="connsiteY14" fmla="*/ 123825 h 226695"/>
                  <a:gd name="connsiteX15" fmla="*/ 56198 w 226695"/>
                  <a:gd name="connsiteY15" fmla="*/ 110490 h 226695"/>
                  <a:gd name="connsiteX16" fmla="*/ 47625 w 226695"/>
                  <a:gd name="connsiteY16" fmla="*/ 90488 h 226695"/>
                  <a:gd name="connsiteX17" fmla="*/ 46673 w 226695"/>
                  <a:gd name="connsiteY17" fmla="*/ 81915 h 226695"/>
                  <a:gd name="connsiteX18" fmla="*/ 59055 w 226695"/>
                  <a:gd name="connsiteY18" fmla="*/ 54293 h 226695"/>
                  <a:gd name="connsiteX19" fmla="*/ 76200 w 226695"/>
                  <a:gd name="connsiteY19" fmla="*/ 51435 h 226695"/>
                  <a:gd name="connsiteX20" fmla="*/ 87630 w 226695"/>
                  <a:gd name="connsiteY20" fmla="*/ 68580 h 226695"/>
                  <a:gd name="connsiteX21" fmla="*/ 91440 w 226695"/>
                  <a:gd name="connsiteY21" fmla="*/ 84773 h 226695"/>
                  <a:gd name="connsiteX22" fmla="*/ 82868 w 226695"/>
                  <a:gd name="connsiteY22" fmla="*/ 98108 h 226695"/>
                  <a:gd name="connsiteX23" fmla="*/ 81915 w 226695"/>
                  <a:gd name="connsiteY23" fmla="*/ 105728 h 226695"/>
                  <a:gd name="connsiteX24" fmla="*/ 126683 w 226695"/>
                  <a:gd name="connsiteY24" fmla="*/ 144780 h 226695"/>
                  <a:gd name="connsiteX25" fmla="*/ 133350 w 226695"/>
                  <a:gd name="connsiteY25" fmla="*/ 143828 h 226695"/>
                  <a:gd name="connsiteX26" fmla="*/ 144780 w 226695"/>
                  <a:gd name="connsiteY26" fmla="*/ 129540 h 226695"/>
                  <a:gd name="connsiteX27" fmla="*/ 164783 w 226695"/>
                  <a:gd name="connsiteY27" fmla="*/ 134303 h 226695"/>
                  <a:gd name="connsiteX28" fmla="*/ 180975 w 226695"/>
                  <a:gd name="connsiteY28" fmla="*/ 147638 h 226695"/>
                  <a:gd name="connsiteX29" fmla="*/ 180022 w 226695"/>
                  <a:gd name="connsiteY29" fmla="*/ 156210 h 22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26695" h="226695">
                    <a:moveTo>
                      <a:pt x="113348" y="0"/>
                    </a:moveTo>
                    <a:cubicBezTo>
                      <a:pt x="51435" y="0"/>
                      <a:pt x="0" y="50483"/>
                      <a:pt x="0" y="113348"/>
                    </a:cubicBezTo>
                    <a:cubicBezTo>
                      <a:pt x="0" y="134303"/>
                      <a:pt x="5715" y="154305"/>
                      <a:pt x="16192" y="172403"/>
                    </a:cubicBezTo>
                    <a:lnTo>
                      <a:pt x="19050" y="177165"/>
                    </a:lnTo>
                    <a:lnTo>
                      <a:pt x="7620" y="219075"/>
                    </a:lnTo>
                    <a:lnTo>
                      <a:pt x="50483" y="207645"/>
                    </a:lnTo>
                    <a:lnTo>
                      <a:pt x="55245" y="210503"/>
                    </a:lnTo>
                    <a:cubicBezTo>
                      <a:pt x="72390" y="220980"/>
                      <a:pt x="92393" y="226695"/>
                      <a:pt x="113348" y="226695"/>
                    </a:cubicBezTo>
                    <a:cubicBezTo>
                      <a:pt x="175260" y="226695"/>
                      <a:pt x="226695" y="176213"/>
                      <a:pt x="226695" y="113348"/>
                    </a:cubicBezTo>
                    <a:cubicBezTo>
                      <a:pt x="226695" y="51435"/>
                      <a:pt x="176213" y="0"/>
                      <a:pt x="113348" y="0"/>
                    </a:cubicBezTo>
                    <a:close/>
                    <a:moveTo>
                      <a:pt x="180022" y="156210"/>
                    </a:moveTo>
                    <a:cubicBezTo>
                      <a:pt x="176213" y="166688"/>
                      <a:pt x="165735" y="173355"/>
                      <a:pt x="154305" y="175260"/>
                    </a:cubicBezTo>
                    <a:cubicBezTo>
                      <a:pt x="143828" y="177165"/>
                      <a:pt x="136208" y="174308"/>
                      <a:pt x="126683" y="170498"/>
                    </a:cubicBezTo>
                    <a:cubicBezTo>
                      <a:pt x="118110" y="167640"/>
                      <a:pt x="110490" y="163830"/>
                      <a:pt x="102870" y="159068"/>
                    </a:cubicBezTo>
                    <a:cubicBezTo>
                      <a:pt x="87630" y="149543"/>
                      <a:pt x="75248" y="137160"/>
                      <a:pt x="64770" y="123825"/>
                    </a:cubicBezTo>
                    <a:cubicBezTo>
                      <a:pt x="61913" y="119063"/>
                      <a:pt x="59055" y="115253"/>
                      <a:pt x="56198" y="110490"/>
                    </a:cubicBezTo>
                    <a:cubicBezTo>
                      <a:pt x="52388" y="104775"/>
                      <a:pt x="49530" y="98108"/>
                      <a:pt x="47625" y="90488"/>
                    </a:cubicBezTo>
                    <a:cubicBezTo>
                      <a:pt x="46673" y="87630"/>
                      <a:pt x="46673" y="84773"/>
                      <a:pt x="46673" y="81915"/>
                    </a:cubicBezTo>
                    <a:cubicBezTo>
                      <a:pt x="46673" y="71438"/>
                      <a:pt x="50483" y="60960"/>
                      <a:pt x="59055" y="54293"/>
                    </a:cubicBezTo>
                    <a:cubicBezTo>
                      <a:pt x="63818" y="50483"/>
                      <a:pt x="71438" y="48578"/>
                      <a:pt x="76200" y="51435"/>
                    </a:cubicBezTo>
                    <a:cubicBezTo>
                      <a:pt x="81915" y="54293"/>
                      <a:pt x="84773" y="62865"/>
                      <a:pt x="87630" y="68580"/>
                    </a:cubicBezTo>
                    <a:cubicBezTo>
                      <a:pt x="89535" y="73343"/>
                      <a:pt x="92393" y="79058"/>
                      <a:pt x="91440" y="84773"/>
                    </a:cubicBezTo>
                    <a:cubicBezTo>
                      <a:pt x="90488" y="89535"/>
                      <a:pt x="86677" y="94298"/>
                      <a:pt x="82868" y="98108"/>
                    </a:cubicBezTo>
                    <a:cubicBezTo>
                      <a:pt x="80963" y="100965"/>
                      <a:pt x="80010" y="102870"/>
                      <a:pt x="81915" y="105728"/>
                    </a:cubicBezTo>
                    <a:cubicBezTo>
                      <a:pt x="92393" y="123825"/>
                      <a:pt x="107633" y="136208"/>
                      <a:pt x="126683" y="144780"/>
                    </a:cubicBezTo>
                    <a:cubicBezTo>
                      <a:pt x="129540" y="145733"/>
                      <a:pt x="131445" y="145733"/>
                      <a:pt x="133350" y="143828"/>
                    </a:cubicBezTo>
                    <a:cubicBezTo>
                      <a:pt x="137160" y="140018"/>
                      <a:pt x="140018" y="131445"/>
                      <a:pt x="144780" y="129540"/>
                    </a:cubicBezTo>
                    <a:cubicBezTo>
                      <a:pt x="151448" y="126683"/>
                      <a:pt x="159068" y="130493"/>
                      <a:pt x="164783" y="134303"/>
                    </a:cubicBezTo>
                    <a:cubicBezTo>
                      <a:pt x="170498" y="137160"/>
                      <a:pt x="179070" y="140970"/>
                      <a:pt x="180975" y="147638"/>
                    </a:cubicBezTo>
                    <a:cubicBezTo>
                      <a:pt x="181928" y="149543"/>
                      <a:pt x="180975" y="153353"/>
                      <a:pt x="180022" y="1562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50" name="Gráfico 17">
              <a:extLst>
                <a:ext uri="{FF2B5EF4-FFF2-40B4-BE49-F238E27FC236}">
                  <a16:creationId xmlns:a16="http://schemas.microsoft.com/office/drawing/2014/main" id="{495F74C1-EA38-8853-B3B7-90443D061AEB}"/>
                </a:ext>
              </a:extLst>
            </p:cNvPr>
            <p:cNvGrpSpPr/>
            <p:nvPr/>
          </p:nvGrpSpPr>
          <p:grpSpPr>
            <a:xfrm>
              <a:off x="1032443" y="5896800"/>
              <a:ext cx="414118" cy="414118"/>
              <a:chOff x="4191000" y="3190875"/>
              <a:chExt cx="476250" cy="476250"/>
            </a:xfrm>
            <a:solidFill>
              <a:schemeClr val="bg1"/>
            </a:solidFill>
          </p:grpSpPr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CCCC65FB-D417-D018-CB44-97C476D7BE2F}"/>
                  </a:ext>
                </a:extLst>
              </p:cNvPr>
              <p:cNvSpPr/>
              <p:nvPr/>
            </p:nvSpPr>
            <p:spPr>
              <a:xfrm>
                <a:off x="4385309" y="3384232"/>
                <a:ext cx="89535" cy="89535"/>
              </a:xfrm>
              <a:custGeom>
                <a:avLst/>
                <a:gdLst>
                  <a:gd name="connsiteX0" fmla="*/ 44768 w 89535"/>
                  <a:gd name="connsiteY0" fmla="*/ 0 h 89535"/>
                  <a:gd name="connsiteX1" fmla="*/ 0 w 89535"/>
                  <a:gd name="connsiteY1" fmla="*/ 44768 h 89535"/>
                  <a:gd name="connsiteX2" fmla="*/ 44768 w 89535"/>
                  <a:gd name="connsiteY2" fmla="*/ 89535 h 89535"/>
                  <a:gd name="connsiteX3" fmla="*/ 89535 w 89535"/>
                  <a:gd name="connsiteY3" fmla="*/ 44768 h 89535"/>
                  <a:gd name="connsiteX4" fmla="*/ 44768 w 89535"/>
                  <a:gd name="connsiteY4" fmla="*/ 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535" h="89535">
                    <a:moveTo>
                      <a:pt x="44768" y="0"/>
                    </a:moveTo>
                    <a:cubicBezTo>
                      <a:pt x="20003" y="0"/>
                      <a:pt x="0" y="20003"/>
                      <a:pt x="0" y="44768"/>
                    </a:cubicBezTo>
                    <a:cubicBezTo>
                      <a:pt x="0" y="69533"/>
                      <a:pt x="20003" y="89535"/>
                      <a:pt x="44768" y="89535"/>
                    </a:cubicBezTo>
                    <a:cubicBezTo>
                      <a:pt x="69533" y="89535"/>
                      <a:pt x="89535" y="69533"/>
                      <a:pt x="89535" y="44768"/>
                    </a:cubicBezTo>
                    <a:cubicBezTo>
                      <a:pt x="89535" y="20003"/>
                      <a:pt x="69533" y="0"/>
                      <a:pt x="4476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B2429A00-3969-8475-DDF4-B3C0C4B3E856}"/>
                  </a:ext>
                </a:extLst>
              </p:cNvPr>
              <p:cNvSpPr/>
              <p:nvPr/>
            </p:nvSpPr>
            <p:spPr>
              <a:xfrm>
                <a:off x="4312920" y="3313747"/>
                <a:ext cx="232409" cy="231457"/>
              </a:xfrm>
              <a:custGeom>
                <a:avLst/>
                <a:gdLst>
                  <a:gd name="connsiteX0" fmla="*/ 173355 w 232409"/>
                  <a:gd name="connsiteY0" fmla="*/ 0 h 231457"/>
                  <a:gd name="connsiteX1" fmla="*/ 59055 w 232409"/>
                  <a:gd name="connsiteY1" fmla="*/ 0 h 231457"/>
                  <a:gd name="connsiteX2" fmla="*/ 0 w 232409"/>
                  <a:gd name="connsiteY2" fmla="*/ 59055 h 231457"/>
                  <a:gd name="connsiteX3" fmla="*/ 0 w 232409"/>
                  <a:gd name="connsiteY3" fmla="*/ 172403 h 231457"/>
                  <a:gd name="connsiteX4" fmla="*/ 59055 w 232409"/>
                  <a:gd name="connsiteY4" fmla="*/ 231458 h 231457"/>
                  <a:gd name="connsiteX5" fmla="*/ 173355 w 232409"/>
                  <a:gd name="connsiteY5" fmla="*/ 231458 h 231457"/>
                  <a:gd name="connsiteX6" fmla="*/ 232410 w 232409"/>
                  <a:gd name="connsiteY6" fmla="*/ 172403 h 231457"/>
                  <a:gd name="connsiteX7" fmla="*/ 232410 w 232409"/>
                  <a:gd name="connsiteY7" fmla="*/ 58103 h 231457"/>
                  <a:gd name="connsiteX8" fmla="*/ 173355 w 232409"/>
                  <a:gd name="connsiteY8" fmla="*/ 0 h 231457"/>
                  <a:gd name="connsiteX9" fmla="*/ 117158 w 232409"/>
                  <a:gd name="connsiteY9" fmla="*/ 185738 h 231457"/>
                  <a:gd name="connsiteX10" fmla="*/ 46672 w 232409"/>
                  <a:gd name="connsiteY10" fmla="*/ 115253 h 231457"/>
                  <a:gd name="connsiteX11" fmla="*/ 117158 w 232409"/>
                  <a:gd name="connsiteY11" fmla="*/ 44768 h 231457"/>
                  <a:gd name="connsiteX12" fmla="*/ 187642 w 232409"/>
                  <a:gd name="connsiteY12" fmla="*/ 115253 h 231457"/>
                  <a:gd name="connsiteX13" fmla="*/ 117158 w 232409"/>
                  <a:gd name="connsiteY13" fmla="*/ 185738 h 231457"/>
                  <a:gd name="connsiteX14" fmla="*/ 191452 w 232409"/>
                  <a:gd name="connsiteY14" fmla="*/ 57150 h 231457"/>
                  <a:gd name="connsiteX15" fmla="*/ 174308 w 232409"/>
                  <a:gd name="connsiteY15" fmla="*/ 40005 h 231457"/>
                  <a:gd name="connsiteX16" fmla="*/ 191452 w 232409"/>
                  <a:gd name="connsiteY16" fmla="*/ 22860 h 231457"/>
                  <a:gd name="connsiteX17" fmla="*/ 208597 w 232409"/>
                  <a:gd name="connsiteY17" fmla="*/ 40005 h 231457"/>
                  <a:gd name="connsiteX18" fmla="*/ 191452 w 232409"/>
                  <a:gd name="connsiteY18" fmla="*/ 5715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2409" h="231457">
                    <a:moveTo>
                      <a:pt x="173355" y="0"/>
                    </a:moveTo>
                    <a:lnTo>
                      <a:pt x="59055" y="0"/>
                    </a:lnTo>
                    <a:cubicBezTo>
                      <a:pt x="26670" y="0"/>
                      <a:pt x="0" y="26670"/>
                      <a:pt x="0" y="59055"/>
                    </a:cubicBezTo>
                    <a:lnTo>
                      <a:pt x="0" y="172403"/>
                    </a:lnTo>
                    <a:cubicBezTo>
                      <a:pt x="0" y="204788"/>
                      <a:pt x="26670" y="231458"/>
                      <a:pt x="59055" y="231458"/>
                    </a:cubicBezTo>
                    <a:lnTo>
                      <a:pt x="173355" y="231458"/>
                    </a:lnTo>
                    <a:cubicBezTo>
                      <a:pt x="205740" y="231458"/>
                      <a:pt x="232410" y="204788"/>
                      <a:pt x="232410" y="172403"/>
                    </a:cubicBezTo>
                    <a:lnTo>
                      <a:pt x="232410" y="58103"/>
                    </a:lnTo>
                    <a:cubicBezTo>
                      <a:pt x="231458" y="25718"/>
                      <a:pt x="205740" y="0"/>
                      <a:pt x="173355" y="0"/>
                    </a:cubicBezTo>
                    <a:close/>
                    <a:moveTo>
                      <a:pt x="117158" y="185738"/>
                    </a:moveTo>
                    <a:cubicBezTo>
                      <a:pt x="78105" y="185738"/>
                      <a:pt x="46672" y="154305"/>
                      <a:pt x="46672" y="115253"/>
                    </a:cubicBezTo>
                    <a:cubicBezTo>
                      <a:pt x="46672" y="76200"/>
                      <a:pt x="78105" y="44768"/>
                      <a:pt x="117158" y="44768"/>
                    </a:cubicBezTo>
                    <a:cubicBezTo>
                      <a:pt x="156210" y="44768"/>
                      <a:pt x="187642" y="76200"/>
                      <a:pt x="187642" y="115253"/>
                    </a:cubicBezTo>
                    <a:cubicBezTo>
                      <a:pt x="187642" y="154305"/>
                      <a:pt x="156210" y="185738"/>
                      <a:pt x="117158" y="185738"/>
                    </a:cubicBezTo>
                    <a:close/>
                    <a:moveTo>
                      <a:pt x="191452" y="57150"/>
                    </a:moveTo>
                    <a:cubicBezTo>
                      <a:pt x="181927" y="57150"/>
                      <a:pt x="174308" y="49530"/>
                      <a:pt x="174308" y="40005"/>
                    </a:cubicBezTo>
                    <a:cubicBezTo>
                      <a:pt x="174308" y="30480"/>
                      <a:pt x="181927" y="22860"/>
                      <a:pt x="191452" y="22860"/>
                    </a:cubicBezTo>
                    <a:cubicBezTo>
                      <a:pt x="200977" y="22860"/>
                      <a:pt x="208597" y="30480"/>
                      <a:pt x="208597" y="40005"/>
                    </a:cubicBezTo>
                    <a:cubicBezTo>
                      <a:pt x="208597" y="49530"/>
                      <a:pt x="200977" y="57150"/>
                      <a:pt x="191452" y="57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7513A328-8E1D-D973-FB4A-81833BB07C2A}"/>
                  </a:ext>
                </a:extLst>
              </p:cNvPr>
              <p:cNvSpPr/>
              <p:nvPr/>
            </p:nvSpPr>
            <p:spPr>
              <a:xfrm>
                <a:off x="4191000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0 w 476250"/>
                  <a:gd name="connsiteY1" fmla="*/ 238125 h 476250"/>
                  <a:gd name="connsiteX2" fmla="*/ 238125 w 476250"/>
                  <a:gd name="connsiteY2" fmla="*/ 476250 h 476250"/>
                  <a:gd name="connsiteX3" fmla="*/ 476250 w 476250"/>
                  <a:gd name="connsiteY3" fmla="*/ 238125 h 476250"/>
                  <a:gd name="connsiteX4" fmla="*/ 238125 w 476250"/>
                  <a:gd name="connsiteY4" fmla="*/ 0 h 476250"/>
                  <a:gd name="connsiteX5" fmla="*/ 380047 w 476250"/>
                  <a:gd name="connsiteY5" fmla="*/ 295275 h 476250"/>
                  <a:gd name="connsiteX6" fmla="*/ 294322 w 476250"/>
                  <a:gd name="connsiteY6" fmla="*/ 381000 h 476250"/>
                  <a:gd name="connsiteX7" fmla="*/ 180975 w 476250"/>
                  <a:gd name="connsiteY7" fmla="*/ 381000 h 476250"/>
                  <a:gd name="connsiteX8" fmla="*/ 95250 w 476250"/>
                  <a:gd name="connsiteY8" fmla="*/ 295275 h 476250"/>
                  <a:gd name="connsiteX9" fmla="*/ 95250 w 476250"/>
                  <a:gd name="connsiteY9" fmla="*/ 180975 h 476250"/>
                  <a:gd name="connsiteX10" fmla="*/ 180975 w 476250"/>
                  <a:gd name="connsiteY10" fmla="*/ 95250 h 476250"/>
                  <a:gd name="connsiteX11" fmla="*/ 295275 w 476250"/>
                  <a:gd name="connsiteY11" fmla="*/ 95250 h 476250"/>
                  <a:gd name="connsiteX12" fmla="*/ 381000 w 476250"/>
                  <a:gd name="connsiteY12" fmla="*/ 180975 h 476250"/>
                  <a:gd name="connsiteX13" fmla="*/ 381000 w 476250"/>
                  <a:gd name="connsiteY13" fmla="*/ 29527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cubicBezTo>
                      <a:pt x="106680" y="0"/>
                      <a:pt x="0" y="106680"/>
                      <a:pt x="0" y="238125"/>
                    </a:cubicBezTo>
                    <a:cubicBezTo>
                      <a:pt x="0" y="369570"/>
                      <a:pt x="106680" y="476250"/>
                      <a:pt x="238125" y="476250"/>
                    </a:cubicBezTo>
                    <a:cubicBezTo>
                      <a:pt x="369570" y="476250"/>
                      <a:pt x="476250" y="369570"/>
                      <a:pt x="476250" y="238125"/>
                    </a:cubicBez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380047" y="295275"/>
                    </a:moveTo>
                    <a:cubicBezTo>
                      <a:pt x="380047" y="341948"/>
                      <a:pt x="341947" y="381000"/>
                      <a:pt x="294322" y="381000"/>
                    </a:cubicBezTo>
                    <a:lnTo>
                      <a:pt x="180975" y="381000"/>
                    </a:lnTo>
                    <a:cubicBezTo>
                      <a:pt x="134303" y="381000"/>
                      <a:pt x="95250" y="342900"/>
                      <a:pt x="95250" y="295275"/>
                    </a:cubicBezTo>
                    <a:lnTo>
                      <a:pt x="95250" y="180975"/>
                    </a:lnTo>
                    <a:cubicBezTo>
                      <a:pt x="95250" y="134303"/>
                      <a:pt x="133350" y="95250"/>
                      <a:pt x="180975" y="95250"/>
                    </a:cubicBezTo>
                    <a:lnTo>
                      <a:pt x="295275" y="95250"/>
                    </a:lnTo>
                    <a:cubicBezTo>
                      <a:pt x="341947" y="95250"/>
                      <a:pt x="381000" y="133350"/>
                      <a:pt x="381000" y="180975"/>
                    </a:cubicBezTo>
                    <a:lnTo>
                      <a:pt x="381000" y="2952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54" name="Gráfico 17">
              <a:extLst>
                <a:ext uri="{FF2B5EF4-FFF2-40B4-BE49-F238E27FC236}">
                  <a16:creationId xmlns:a16="http://schemas.microsoft.com/office/drawing/2014/main" id="{E914EC79-EF95-CF22-5AE2-562E269775D6}"/>
                </a:ext>
              </a:extLst>
            </p:cNvPr>
            <p:cNvGrpSpPr/>
            <p:nvPr/>
          </p:nvGrpSpPr>
          <p:grpSpPr>
            <a:xfrm>
              <a:off x="2696347" y="5896800"/>
              <a:ext cx="414118" cy="414118"/>
              <a:chOff x="9525000" y="3190875"/>
              <a:chExt cx="476250" cy="476250"/>
            </a:xfrm>
            <a:solidFill>
              <a:schemeClr val="bg1"/>
            </a:solidFill>
          </p:grpSpPr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F2DDFEDE-31B0-2725-F84F-6DBEB33EBD8F}"/>
                  </a:ext>
                </a:extLst>
              </p:cNvPr>
              <p:cNvSpPr/>
              <p:nvPr/>
            </p:nvSpPr>
            <p:spPr>
              <a:xfrm>
                <a:off x="9629775" y="3438525"/>
                <a:ext cx="91571" cy="61912"/>
              </a:xfrm>
              <a:custGeom>
                <a:avLst/>
                <a:gdLst>
                  <a:gd name="connsiteX0" fmla="*/ 65723 w 91571"/>
                  <a:gd name="connsiteY0" fmla="*/ 0 h 61912"/>
                  <a:gd name="connsiteX1" fmla="*/ 2857 w 91571"/>
                  <a:gd name="connsiteY1" fmla="*/ 0 h 61912"/>
                  <a:gd name="connsiteX2" fmla="*/ 0 w 91571"/>
                  <a:gd name="connsiteY2" fmla="*/ 2857 h 61912"/>
                  <a:gd name="connsiteX3" fmla="*/ 0 w 91571"/>
                  <a:gd name="connsiteY3" fmla="*/ 59055 h 61912"/>
                  <a:gd name="connsiteX4" fmla="*/ 2857 w 91571"/>
                  <a:gd name="connsiteY4" fmla="*/ 61913 h 61912"/>
                  <a:gd name="connsiteX5" fmla="*/ 34290 w 91571"/>
                  <a:gd name="connsiteY5" fmla="*/ 61913 h 61912"/>
                  <a:gd name="connsiteX6" fmla="*/ 56198 w 91571"/>
                  <a:gd name="connsiteY6" fmla="*/ 61913 h 61912"/>
                  <a:gd name="connsiteX7" fmla="*/ 69532 w 91571"/>
                  <a:gd name="connsiteY7" fmla="*/ 61913 h 61912"/>
                  <a:gd name="connsiteX8" fmla="*/ 89535 w 91571"/>
                  <a:gd name="connsiteY8" fmla="*/ 44768 h 61912"/>
                  <a:gd name="connsiteX9" fmla="*/ 88582 w 91571"/>
                  <a:gd name="connsiteY9" fmla="*/ 17145 h 61912"/>
                  <a:gd name="connsiteX10" fmla="*/ 65723 w 91571"/>
                  <a:gd name="connsiteY10" fmla="*/ 0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571" h="61912">
                    <a:moveTo>
                      <a:pt x="65723" y="0"/>
                    </a:moveTo>
                    <a:cubicBezTo>
                      <a:pt x="44768" y="0"/>
                      <a:pt x="23813" y="0"/>
                      <a:pt x="2857" y="0"/>
                    </a:cubicBezTo>
                    <a:cubicBezTo>
                      <a:pt x="0" y="0"/>
                      <a:pt x="0" y="0"/>
                      <a:pt x="0" y="2857"/>
                    </a:cubicBezTo>
                    <a:cubicBezTo>
                      <a:pt x="0" y="21907"/>
                      <a:pt x="0" y="40957"/>
                      <a:pt x="0" y="59055"/>
                    </a:cubicBezTo>
                    <a:cubicBezTo>
                      <a:pt x="0" y="61913"/>
                      <a:pt x="952" y="61913"/>
                      <a:pt x="2857" y="61913"/>
                    </a:cubicBezTo>
                    <a:cubicBezTo>
                      <a:pt x="13335" y="61913"/>
                      <a:pt x="23813" y="61913"/>
                      <a:pt x="34290" y="61913"/>
                    </a:cubicBezTo>
                    <a:cubicBezTo>
                      <a:pt x="41910" y="61913"/>
                      <a:pt x="48577" y="61913"/>
                      <a:pt x="56198" y="61913"/>
                    </a:cubicBezTo>
                    <a:cubicBezTo>
                      <a:pt x="60960" y="61913"/>
                      <a:pt x="65723" y="61913"/>
                      <a:pt x="69532" y="61913"/>
                    </a:cubicBezTo>
                    <a:cubicBezTo>
                      <a:pt x="80010" y="60007"/>
                      <a:pt x="86677" y="55245"/>
                      <a:pt x="89535" y="44768"/>
                    </a:cubicBezTo>
                    <a:cubicBezTo>
                      <a:pt x="92393" y="35243"/>
                      <a:pt x="92393" y="25718"/>
                      <a:pt x="88582" y="17145"/>
                    </a:cubicBezTo>
                    <a:cubicBezTo>
                      <a:pt x="85725" y="6668"/>
                      <a:pt x="77152" y="0"/>
                      <a:pt x="6572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2C504C78-C31A-A709-3B97-DFF15DDFDC2C}"/>
                  </a:ext>
                </a:extLst>
              </p:cNvPr>
              <p:cNvSpPr/>
              <p:nvPr/>
            </p:nvSpPr>
            <p:spPr>
              <a:xfrm>
                <a:off x="9828587" y="3402679"/>
                <a:ext cx="76459" cy="36798"/>
              </a:xfrm>
              <a:custGeom>
                <a:avLst/>
                <a:gdLst>
                  <a:gd name="connsiteX0" fmla="*/ 58362 w 76459"/>
                  <a:gd name="connsiteY0" fmla="*/ 4413 h 36798"/>
                  <a:gd name="connsiteX1" fmla="*/ 25025 w 76459"/>
                  <a:gd name="connsiteY1" fmla="*/ 3461 h 36798"/>
                  <a:gd name="connsiteX2" fmla="*/ 260 w 76459"/>
                  <a:gd name="connsiteY2" fmla="*/ 34893 h 36798"/>
                  <a:gd name="connsiteX3" fmla="*/ 2164 w 76459"/>
                  <a:gd name="connsiteY3" fmla="*/ 36798 h 36798"/>
                  <a:gd name="connsiteX4" fmla="*/ 37407 w 76459"/>
                  <a:gd name="connsiteY4" fmla="*/ 36798 h 36798"/>
                  <a:gd name="connsiteX5" fmla="*/ 73602 w 76459"/>
                  <a:gd name="connsiteY5" fmla="*/ 36798 h 36798"/>
                  <a:gd name="connsiteX6" fmla="*/ 76460 w 76459"/>
                  <a:gd name="connsiteY6" fmla="*/ 33941 h 36798"/>
                  <a:gd name="connsiteX7" fmla="*/ 75507 w 76459"/>
                  <a:gd name="connsiteY7" fmla="*/ 28226 h 36798"/>
                  <a:gd name="connsiteX8" fmla="*/ 58362 w 76459"/>
                  <a:gd name="connsiteY8" fmla="*/ 4413 h 3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459" h="36798">
                    <a:moveTo>
                      <a:pt x="58362" y="4413"/>
                    </a:moveTo>
                    <a:cubicBezTo>
                      <a:pt x="47885" y="-1302"/>
                      <a:pt x="36455" y="-1302"/>
                      <a:pt x="25025" y="3461"/>
                    </a:cubicBezTo>
                    <a:cubicBezTo>
                      <a:pt x="10737" y="9176"/>
                      <a:pt x="4069" y="20606"/>
                      <a:pt x="260" y="34893"/>
                    </a:cubicBezTo>
                    <a:cubicBezTo>
                      <a:pt x="-693" y="36798"/>
                      <a:pt x="1212" y="36798"/>
                      <a:pt x="2164" y="36798"/>
                    </a:cubicBezTo>
                    <a:cubicBezTo>
                      <a:pt x="13594" y="36798"/>
                      <a:pt x="25977" y="36798"/>
                      <a:pt x="37407" y="36798"/>
                    </a:cubicBezTo>
                    <a:cubicBezTo>
                      <a:pt x="49789" y="36798"/>
                      <a:pt x="61219" y="36798"/>
                      <a:pt x="73602" y="36798"/>
                    </a:cubicBezTo>
                    <a:cubicBezTo>
                      <a:pt x="75507" y="36798"/>
                      <a:pt x="76460" y="35846"/>
                      <a:pt x="76460" y="33941"/>
                    </a:cubicBezTo>
                    <a:cubicBezTo>
                      <a:pt x="76460" y="32036"/>
                      <a:pt x="75507" y="30131"/>
                      <a:pt x="75507" y="28226"/>
                    </a:cubicBezTo>
                    <a:cubicBezTo>
                      <a:pt x="72650" y="17748"/>
                      <a:pt x="67887" y="9176"/>
                      <a:pt x="58362" y="4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4986A5D0-37F0-4BCB-56CE-CA46374DF380}"/>
                  </a:ext>
                </a:extLst>
              </p:cNvPr>
              <p:cNvSpPr/>
              <p:nvPr/>
            </p:nvSpPr>
            <p:spPr>
              <a:xfrm>
                <a:off x="9629775" y="3352800"/>
                <a:ext cx="84177" cy="51434"/>
              </a:xfrm>
              <a:custGeom>
                <a:avLst/>
                <a:gdLst>
                  <a:gd name="connsiteX0" fmla="*/ 2857 w 84177"/>
                  <a:gd name="connsiteY0" fmla="*/ 51435 h 51434"/>
                  <a:gd name="connsiteX1" fmla="*/ 34290 w 84177"/>
                  <a:gd name="connsiteY1" fmla="*/ 51435 h 51434"/>
                  <a:gd name="connsiteX2" fmla="*/ 64770 w 84177"/>
                  <a:gd name="connsiteY2" fmla="*/ 51435 h 51434"/>
                  <a:gd name="connsiteX3" fmla="*/ 82868 w 84177"/>
                  <a:gd name="connsiteY3" fmla="*/ 37147 h 51434"/>
                  <a:gd name="connsiteX4" fmla="*/ 83820 w 84177"/>
                  <a:gd name="connsiteY4" fmla="*/ 28575 h 51434"/>
                  <a:gd name="connsiteX5" fmla="*/ 80963 w 84177"/>
                  <a:gd name="connsiteY5" fmla="*/ 8572 h 51434"/>
                  <a:gd name="connsiteX6" fmla="*/ 66675 w 84177"/>
                  <a:gd name="connsiteY6" fmla="*/ 0 h 51434"/>
                  <a:gd name="connsiteX7" fmla="*/ 2857 w 84177"/>
                  <a:gd name="connsiteY7" fmla="*/ 0 h 51434"/>
                  <a:gd name="connsiteX8" fmla="*/ 0 w 84177"/>
                  <a:gd name="connsiteY8" fmla="*/ 2857 h 51434"/>
                  <a:gd name="connsiteX9" fmla="*/ 0 w 84177"/>
                  <a:gd name="connsiteY9" fmla="*/ 49530 h 51434"/>
                  <a:gd name="connsiteX10" fmla="*/ 2857 w 84177"/>
                  <a:gd name="connsiteY10" fmla="*/ 51435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177" h="51434">
                    <a:moveTo>
                      <a:pt x="2857" y="51435"/>
                    </a:moveTo>
                    <a:cubicBezTo>
                      <a:pt x="13335" y="51435"/>
                      <a:pt x="23813" y="51435"/>
                      <a:pt x="34290" y="51435"/>
                    </a:cubicBezTo>
                    <a:cubicBezTo>
                      <a:pt x="44768" y="51435"/>
                      <a:pt x="54293" y="51435"/>
                      <a:pt x="64770" y="51435"/>
                    </a:cubicBezTo>
                    <a:cubicBezTo>
                      <a:pt x="74295" y="51435"/>
                      <a:pt x="80963" y="46672"/>
                      <a:pt x="82868" y="37147"/>
                    </a:cubicBezTo>
                    <a:cubicBezTo>
                      <a:pt x="83820" y="34290"/>
                      <a:pt x="83820" y="31432"/>
                      <a:pt x="83820" y="28575"/>
                    </a:cubicBezTo>
                    <a:cubicBezTo>
                      <a:pt x="84773" y="21907"/>
                      <a:pt x="83820" y="14288"/>
                      <a:pt x="80963" y="8572"/>
                    </a:cubicBezTo>
                    <a:cubicBezTo>
                      <a:pt x="78105" y="2857"/>
                      <a:pt x="73343" y="0"/>
                      <a:pt x="66675" y="0"/>
                    </a:cubicBezTo>
                    <a:cubicBezTo>
                      <a:pt x="45720" y="0"/>
                      <a:pt x="23813" y="0"/>
                      <a:pt x="2857" y="0"/>
                    </a:cubicBezTo>
                    <a:cubicBezTo>
                      <a:pt x="952" y="0"/>
                      <a:pt x="0" y="953"/>
                      <a:pt x="0" y="2857"/>
                    </a:cubicBezTo>
                    <a:cubicBezTo>
                      <a:pt x="0" y="18097"/>
                      <a:pt x="0" y="34290"/>
                      <a:pt x="0" y="49530"/>
                    </a:cubicBezTo>
                    <a:cubicBezTo>
                      <a:pt x="0" y="50482"/>
                      <a:pt x="0" y="51435"/>
                      <a:pt x="2857" y="51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285FDC95-F6CD-EE97-3FEB-F8F6C8BE0994}"/>
                  </a:ext>
                </a:extLst>
              </p:cNvPr>
              <p:cNvSpPr/>
              <p:nvPr/>
            </p:nvSpPr>
            <p:spPr>
              <a:xfrm>
                <a:off x="9525000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238125 w 476250"/>
                  <a:gd name="connsiteY1" fmla="*/ 0 h 476250"/>
                  <a:gd name="connsiteX2" fmla="*/ 0 w 476250"/>
                  <a:gd name="connsiteY2" fmla="*/ 238125 h 476250"/>
                  <a:gd name="connsiteX3" fmla="*/ 0 w 476250"/>
                  <a:gd name="connsiteY3" fmla="*/ 238125 h 476250"/>
                  <a:gd name="connsiteX4" fmla="*/ 238125 w 476250"/>
                  <a:gd name="connsiteY4" fmla="*/ 476250 h 476250"/>
                  <a:gd name="connsiteX5" fmla="*/ 238125 w 476250"/>
                  <a:gd name="connsiteY5" fmla="*/ 476250 h 476250"/>
                  <a:gd name="connsiteX6" fmla="*/ 476250 w 476250"/>
                  <a:gd name="connsiteY6" fmla="*/ 238125 h 476250"/>
                  <a:gd name="connsiteX7" fmla="*/ 476250 w 476250"/>
                  <a:gd name="connsiteY7" fmla="*/ 238125 h 476250"/>
                  <a:gd name="connsiteX8" fmla="*/ 238125 w 476250"/>
                  <a:gd name="connsiteY8" fmla="*/ 0 h 476250"/>
                  <a:gd name="connsiteX9" fmla="*/ 294323 w 476250"/>
                  <a:gd name="connsiteY9" fmla="*/ 136208 h 476250"/>
                  <a:gd name="connsiteX10" fmla="*/ 297180 w 476250"/>
                  <a:gd name="connsiteY10" fmla="*/ 133350 h 476250"/>
                  <a:gd name="connsiteX11" fmla="*/ 386715 w 476250"/>
                  <a:gd name="connsiteY11" fmla="*/ 133350 h 476250"/>
                  <a:gd name="connsiteX12" fmla="*/ 388620 w 476250"/>
                  <a:gd name="connsiteY12" fmla="*/ 135255 h 476250"/>
                  <a:gd name="connsiteX13" fmla="*/ 388620 w 476250"/>
                  <a:gd name="connsiteY13" fmla="*/ 158115 h 476250"/>
                  <a:gd name="connsiteX14" fmla="*/ 385763 w 476250"/>
                  <a:gd name="connsiteY14" fmla="*/ 160020 h 476250"/>
                  <a:gd name="connsiteX15" fmla="*/ 297180 w 476250"/>
                  <a:gd name="connsiteY15" fmla="*/ 160020 h 476250"/>
                  <a:gd name="connsiteX16" fmla="*/ 294323 w 476250"/>
                  <a:gd name="connsiteY16" fmla="*/ 157163 h 476250"/>
                  <a:gd name="connsiteX17" fmla="*/ 294323 w 476250"/>
                  <a:gd name="connsiteY17" fmla="*/ 136208 h 476250"/>
                  <a:gd name="connsiteX18" fmla="*/ 244793 w 476250"/>
                  <a:gd name="connsiteY18" fmla="*/ 289560 h 476250"/>
                  <a:gd name="connsiteX19" fmla="*/ 240030 w 476250"/>
                  <a:gd name="connsiteY19" fmla="*/ 311468 h 476250"/>
                  <a:gd name="connsiteX20" fmla="*/ 206693 w 476250"/>
                  <a:gd name="connsiteY20" fmla="*/ 343853 h 476250"/>
                  <a:gd name="connsiteX21" fmla="*/ 172402 w 476250"/>
                  <a:gd name="connsiteY21" fmla="*/ 350520 h 476250"/>
                  <a:gd name="connsiteX22" fmla="*/ 56198 w 476250"/>
                  <a:gd name="connsiteY22" fmla="*/ 350520 h 476250"/>
                  <a:gd name="connsiteX23" fmla="*/ 52388 w 476250"/>
                  <a:gd name="connsiteY23" fmla="*/ 347663 h 476250"/>
                  <a:gd name="connsiteX24" fmla="*/ 52388 w 476250"/>
                  <a:gd name="connsiteY24" fmla="*/ 123825 h 476250"/>
                  <a:gd name="connsiteX25" fmla="*/ 55245 w 476250"/>
                  <a:gd name="connsiteY25" fmla="*/ 120968 h 476250"/>
                  <a:gd name="connsiteX26" fmla="*/ 175260 w 476250"/>
                  <a:gd name="connsiteY26" fmla="*/ 120968 h 476250"/>
                  <a:gd name="connsiteX27" fmla="*/ 219075 w 476250"/>
                  <a:gd name="connsiteY27" fmla="*/ 136208 h 476250"/>
                  <a:gd name="connsiteX28" fmla="*/ 236220 w 476250"/>
                  <a:gd name="connsiteY28" fmla="*/ 166688 h 476250"/>
                  <a:gd name="connsiteX29" fmla="*/ 236220 w 476250"/>
                  <a:gd name="connsiteY29" fmla="*/ 193358 h 476250"/>
                  <a:gd name="connsiteX30" fmla="*/ 204788 w 476250"/>
                  <a:gd name="connsiteY30" fmla="*/ 223838 h 476250"/>
                  <a:gd name="connsiteX31" fmla="*/ 203835 w 476250"/>
                  <a:gd name="connsiteY31" fmla="*/ 223838 h 476250"/>
                  <a:gd name="connsiteX32" fmla="*/ 202882 w 476250"/>
                  <a:gd name="connsiteY32" fmla="*/ 224790 h 476250"/>
                  <a:gd name="connsiteX33" fmla="*/ 208598 w 476250"/>
                  <a:gd name="connsiteY33" fmla="*/ 225743 h 476250"/>
                  <a:gd name="connsiteX34" fmla="*/ 240030 w 476250"/>
                  <a:gd name="connsiteY34" fmla="*/ 250508 h 476250"/>
                  <a:gd name="connsiteX35" fmla="*/ 244793 w 476250"/>
                  <a:gd name="connsiteY35" fmla="*/ 289560 h 476250"/>
                  <a:gd name="connsiteX36" fmla="*/ 423863 w 476250"/>
                  <a:gd name="connsiteY36" fmla="*/ 276225 h 476250"/>
                  <a:gd name="connsiteX37" fmla="*/ 421005 w 476250"/>
                  <a:gd name="connsiteY37" fmla="*/ 279083 h 476250"/>
                  <a:gd name="connsiteX38" fmla="*/ 363855 w 476250"/>
                  <a:gd name="connsiteY38" fmla="*/ 279083 h 476250"/>
                  <a:gd name="connsiteX39" fmla="*/ 307657 w 476250"/>
                  <a:gd name="connsiteY39" fmla="*/ 279083 h 476250"/>
                  <a:gd name="connsiteX40" fmla="*/ 303848 w 476250"/>
                  <a:gd name="connsiteY40" fmla="*/ 282893 h 476250"/>
                  <a:gd name="connsiteX41" fmla="*/ 307657 w 476250"/>
                  <a:gd name="connsiteY41" fmla="*/ 299085 h 476250"/>
                  <a:gd name="connsiteX42" fmla="*/ 329565 w 476250"/>
                  <a:gd name="connsiteY42" fmla="*/ 318135 h 476250"/>
                  <a:gd name="connsiteX43" fmla="*/ 364807 w 476250"/>
                  <a:gd name="connsiteY43" fmla="*/ 317183 h 476250"/>
                  <a:gd name="connsiteX44" fmla="*/ 381952 w 476250"/>
                  <a:gd name="connsiteY44" fmla="*/ 298133 h 476250"/>
                  <a:gd name="connsiteX45" fmla="*/ 384810 w 476250"/>
                  <a:gd name="connsiteY45" fmla="*/ 296228 h 476250"/>
                  <a:gd name="connsiteX46" fmla="*/ 420052 w 476250"/>
                  <a:gd name="connsiteY46" fmla="*/ 296228 h 476250"/>
                  <a:gd name="connsiteX47" fmla="*/ 421957 w 476250"/>
                  <a:gd name="connsiteY47" fmla="*/ 299085 h 476250"/>
                  <a:gd name="connsiteX48" fmla="*/ 389573 w 476250"/>
                  <a:gd name="connsiteY48" fmla="*/ 348615 h 476250"/>
                  <a:gd name="connsiteX49" fmla="*/ 351473 w 476250"/>
                  <a:gd name="connsiteY49" fmla="*/ 357188 h 476250"/>
                  <a:gd name="connsiteX50" fmla="*/ 310515 w 476250"/>
                  <a:gd name="connsiteY50" fmla="*/ 352425 h 476250"/>
                  <a:gd name="connsiteX51" fmla="*/ 260032 w 476250"/>
                  <a:gd name="connsiteY51" fmla="*/ 299085 h 476250"/>
                  <a:gd name="connsiteX52" fmla="*/ 256223 w 476250"/>
                  <a:gd name="connsiteY52" fmla="*/ 268605 h 476250"/>
                  <a:gd name="connsiteX53" fmla="*/ 280035 w 476250"/>
                  <a:gd name="connsiteY53" fmla="*/ 206693 h 476250"/>
                  <a:gd name="connsiteX54" fmla="*/ 320993 w 476250"/>
                  <a:gd name="connsiteY54" fmla="*/ 183833 h 476250"/>
                  <a:gd name="connsiteX55" fmla="*/ 369570 w 476250"/>
                  <a:gd name="connsiteY55" fmla="*/ 183833 h 476250"/>
                  <a:gd name="connsiteX56" fmla="*/ 417195 w 476250"/>
                  <a:gd name="connsiteY56" fmla="*/ 225743 h 476250"/>
                  <a:gd name="connsiteX57" fmla="*/ 423863 w 476250"/>
                  <a:gd name="connsiteY57" fmla="*/ 257175 h 476250"/>
                  <a:gd name="connsiteX58" fmla="*/ 423863 w 476250"/>
                  <a:gd name="connsiteY58" fmla="*/ 27622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lnTo>
                      <a:pt x="238125" y="0"/>
                    </a:lnTo>
                    <a:cubicBezTo>
                      <a:pt x="106680" y="0"/>
                      <a:pt x="0" y="106680"/>
                      <a:pt x="0" y="238125"/>
                    </a:cubicBezTo>
                    <a:lnTo>
                      <a:pt x="0" y="238125"/>
                    </a:lnTo>
                    <a:cubicBezTo>
                      <a:pt x="0" y="369570"/>
                      <a:pt x="106680" y="476250"/>
                      <a:pt x="238125" y="476250"/>
                    </a:cubicBezTo>
                    <a:lnTo>
                      <a:pt x="238125" y="476250"/>
                    </a:lnTo>
                    <a:cubicBezTo>
                      <a:pt x="369570" y="476250"/>
                      <a:pt x="476250" y="369570"/>
                      <a:pt x="476250" y="238125"/>
                    </a:cubicBezTo>
                    <a:lnTo>
                      <a:pt x="476250" y="238125"/>
                    </a:ln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294323" y="136208"/>
                    </a:moveTo>
                    <a:cubicBezTo>
                      <a:pt x="294323" y="134303"/>
                      <a:pt x="295275" y="133350"/>
                      <a:pt x="297180" y="133350"/>
                    </a:cubicBezTo>
                    <a:cubicBezTo>
                      <a:pt x="326707" y="133350"/>
                      <a:pt x="357188" y="133350"/>
                      <a:pt x="386715" y="133350"/>
                    </a:cubicBezTo>
                    <a:cubicBezTo>
                      <a:pt x="388620" y="133350"/>
                      <a:pt x="389573" y="133350"/>
                      <a:pt x="388620" y="135255"/>
                    </a:cubicBezTo>
                    <a:cubicBezTo>
                      <a:pt x="388620" y="142875"/>
                      <a:pt x="388620" y="150495"/>
                      <a:pt x="388620" y="158115"/>
                    </a:cubicBezTo>
                    <a:cubicBezTo>
                      <a:pt x="388620" y="160020"/>
                      <a:pt x="387668" y="160020"/>
                      <a:pt x="385763" y="160020"/>
                    </a:cubicBezTo>
                    <a:cubicBezTo>
                      <a:pt x="370523" y="160020"/>
                      <a:pt x="311468" y="160020"/>
                      <a:pt x="297180" y="160020"/>
                    </a:cubicBezTo>
                    <a:cubicBezTo>
                      <a:pt x="295275" y="160020"/>
                      <a:pt x="294323" y="159068"/>
                      <a:pt x="294323" y="157163"/>
                    </a:cubicBezTo>
                    <a:cubicBezTo>
                      <a:pt x="294323" y="151448"/>
                      <a:pt x="294323" y="143828"/>
                      <a:pt x="294323" y="136208"/>
                    </a:cubicBezTo>
                    <a:close/>
                    <a:moveTo>
                      <a:pt x="244793" y="289560"/>
                    </a:moveTo>
                    <a:cubicBezTo>
                      <a:pt x="243840" y="297180"/>
                      <a:pt x="242888" y="304800"/>
                      <a:pt x="240030" y="311468"/>
                    </a:cubicBezTo>
                    <a:cubicBezTo>
                      <a:pt x="233363" y="327660"/>
                      <a:pt x="221932" y="338138"/>
                      <a:pt x="206693" y="343853"/>
                    </a:cubicBezTo>
                    <a:cubicBezTo>
                      <a:pt x="196215" y="348615"/>
                      <a:pt x="184785" y="350520"/>
                      <a:pt x="172402" y="350520"/>
                    </a:cubicBezTo>
                    <a:cubicBezTo>
                      <a:pt x="133350" y="350520"/>
                      <a:pt x="94298" y="350520"/>
                      <a:pt x="56198" y="350520"/>
                    </a:cubicBezTo>
                    <a:cubicBezTo>
                      <a:pt x="52388" y="350520"/>
                      <a:pt x="52388" y="350520"/>
                      <a:pt x="52388" y="347663"/>
                    </a:cubicBezTo>
                    <a:cubicBezTo>
                      <a:pt x="52388" y="273368"/>
                      <a:pt x="52388" y="198120"/>
                      <a:pt x="52388" y="123825"/>
                    </a:cubicBezTo>
                    <a:cubicBezTo>
                      <a:pt x="52388" y="121920"/>
                      <a:pt x="52388" y="120968"/>
                      <a:pt x="55245" y="120968"/>
                    </a:cubicBezTo>
                    <a:cubicBezTo>
                      <a:pt x="95250" y="120968"/>
                      <a:pt x="135255" y="120968"/>
                      <a:pt x="175260" y="120968"/>
                    </a:cubicBezTo>
                    <a:cubicBezTo>
                      <a:pt x="191452" y="120968"/>
                      <a:pt x="206693" y="125730"/>
                      <a:pt x="219075" y="136208"/>
                    </a:cubicBezTo>
                    <a:cubicBezTo>
                      <a:pt x="228600" y="144780"/>
                      <a:pt x="233363" y="155258"/>
                      <a:pt x="236220" y="166688"/>
                    </a:cubicBezTo>
                    <a:cubicBezTo>
                      <a:pt x="238125" y="175260"/>
                      <a:pt x="238125" y="184785"/>
                      <a:pt x="236220" y="193358"/>
                    </a:cubicBezTo>
                    <a:cubicBezTo>
                      <a:pt x="232410" y="210503"/>
                      <a:pt x="221932" y="220028"/>
                      <a:pt x="204788" y="223838"/>
                    </a:cubicBezTo>
                    <a:cubicBezTo>
                      <a:pt x="204788" y="223838"/>
                      <a:pt x="203835" y="223838"/>
                      <a:pt x="203835" y="223838"/>
                    </a:cubicBezTo>
                    <a:cubicBezTo>
                      <a:pt x="203835" y="223838"/>
                      <a:pt x="203835" y="223838"/>
                      <a:pt x="202882" y="224790"/>
                    </a:cubicBezTo>
                    <a:cubicBezTo>
                      <a:pt x="204788" y="225743"/>
                      <a:pt x="206693" y="224790"/>
                      <a:pt x="208598" y="225743"/>
                    </a:cubicBezTo>
                    <a:cubicBezTo>
                      <a:pt x="223838" y="227648"/>
                      <a:pt x="234315" y="237173"/>
                      <a:pt x="240030" y="250508"/>
                    </a:cubicBezTo>
                    <a:cubicBezTo>
                      <a:pt x="244793" y="263843"/>
                      <a:pt x="245745" y="276225"/>
                      <a:pt x="244793" y="289560"/>
                    </a:cubicBezTo>
                    <a:close/>
                    <a:moveTo>
                      <a:pt x="423863" y="276225"/>
                    </a:moveTo>
                    <a:cubicBezTo>
                      <a:pt x="423863" y="278130"/>
                      <a:pt x="422910" y="279083"/>
                      <a:pt x="421005" y="279083"/>
                    </a:cubicBezTo>
                    <a:cubicBezTo>
                      <a:pt x="401955" y="279083"/>
                      <a:pt x="382905" y="279083"/>
                      <a:pt x="363855" y="279083"/>
                    </a:cubicBezTo>
                    <a:cubicBezTo>
                      <a:pt x="344805" y="279083"/>
                      <a:pt x="326707" y="279083"/>
                      <a:pt x="307657" y="279083"/>
                    </a:cubicBezTo>
                    <a:cubicBezTo>
                      <a:pt x="303848" y="279083"/>
                      <a:pt x="303848" y="279083"/>
                      <a:pt x="303848" y="282893"/>
                    </a:cubicBezTo>
                    <a:cubicBezTo>
                      <a:pt x="304800" y="288608"/>
                      <a:pt x="304800" y="294323"/>
                      <a:pt x="307657" y="299085"/>
                    </a:cubicBezTo>
                    <a:cubicBezTo>
                      <a:pt x="312420" y="308610"/>
                      <a:pt x="320040" y="315278"/>
                      <a:pt x="329565" y="318135"/>
                    </a:cubicBezTo>
                    <a:cubicBezTo>
                      <a:pt x="341948" y="321945"/>
                      <a:pt x="353377" y="320993"/>
                      <a:pt x="364807" y="317183"/>
                    </a:cubicBezTo>
                    <a:cubicBezTo>
                      <a:pt x="374332" y="314325"/>
                      <a:pt x="380048" y="307658"/>
                      <a:pt x="381952" y="298133"/>
                    </a:cubicBezTo>
                    <a:cubicBezTo>
                      <a:pt x="381952" y="296228"/>
                      <a:pt x="382905" y="296228"/>
                      <a:pt x="384810" y="296228"/>
                    </a:cubicBezTo>
                    <a:cubicBezTo>
                      <a:pt x="396240" y="296228"/>
                      <a:pt x="408623" y="296228"/>
                      <a:pt x="420052" y="296228"/>
                    </a:cubicBezTo>
                    <a:cubicBezTo>
                      <a:pt x="421957" y="296228"/>
                      <a:pt x="421957" y="297180"/>
                      <a:pt x="421957" y="299085"/>
                    </a:cubicBezTo>
                    <a:cubicBezTo>
                      <a:pt x="421005" y="321945"/>
                      <a:pt x="410527" y="339090"/>
                      <a:pt x="389573" y="348615"/>
                    </a:cubicBezTo>
                    <a:cubicBezTo>
                      <a:pt x="377190" y="354330"/>
                      <a:pt x="364807" y="356235"/>
                      <a:pt x="351473" y="357188"/>
                    </a:cubicBezTo>
                    <a:cubicBezTo>
                      <a:pt x="337185" y="358140"/>
                      <a:pt x="323850" y="357188"/>
                      <a:pt x="310515" y="352425"/>
                    </a:cubicBezTo>
                    <a:cubicBezTo>
                      <a:pt x="283845" y="343853"/>
                      <a:pt x="267652" y="325755"/>
                      <a:pt x="260032" y="299085"/>
                    </a:cubicBezTo>
                    <a:cubicBezTo>
                      <a:pt x="257175" y="288608"/>
                      <a:pt x="255270" y="279083"/>
                      <a:pt x="256223" y="268605"/>
                    </a:cubicBezTo>
                    <a:cubicBezTo>
                      <a:pt x="257175" y="245745"/>
                      <a:pt x="263843" y="223838"/>
                      <a:pt x="280035" y="206693"/>
                    </a:cubicBezTo>
                    <a:cubicBezTo>
                      <a:pt x="291465" y="194310"/>
                      <a:pt x="304800" y="186690"/>
                      <a:pt x="320993" y="183833"/>
                    </a:cubicBezTo>
                    <a:cubicBezTo>
                      <a:pt x="337185" y="180023"/>
                      <a:pt x="353377" y="180023"/>
                      <a:pt x="369570" y="183833"/>
                    </a:cubicBezTo>
                    <a:cubicBezTo>
                      <a:pt x="392430" y="189548"/>
                      <a:pt x="408623" y="203835"/>
                      <a:pt x="417195" y="225743"/>
                    </a:cubicBezTo>
                    <a:cubicBezTo>
                      <a:pt x="421005" y="236220"/>
                      <a:pt x="423863" y="246698"/>
                      <a:pt x="423863" y="257175"/>
                    </a:cubicBezTo>
                    <a:cubicBezTo>
                      <a:pt x="423863" y="262890"/>
                      <a:pt x="423863" y="269558"/>
                      <a:pt x="423863" y="276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59" name="Gráfico 58">
              <a:extLst>
                <a:ext uri="{FF2B5EF4-FFF2-40B4-BE49-F238E27FC236}">
                  <a16:creationId xmlns:a16="http://schemas.microsoft.com/office/drawing/2014/main" id="{4AEBEDDD-1C89-171C-8380-7DE19AB62AF9}"/>
                </a:ext>
              </a:extLst>
            </p:cNvPr>
            <p:cNvSpPr/>
            <p:nvPr/>
          </p:nvSpPr>
          <p:spPr>
            <a:xfrm>
              <a:off x="2141713" y="5896800"/>
              <a:ext cx="414118" cy="414118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158115 w 476250"/>
                <a:gd name="connsiteY9" fmla="*/ 381000 h 476250"/>
                <a:gd name="connsiteX10" fmla="*/ 93345 w 476250"/>
                <a:gd name="connsiteY10" fmla="*/ 381000 h 476250"/>
                <a:gd name="connsiteX11" fmla="*/ 93345 w 476250"/>
                <a:gd name="connsiteY11" fmla="*/ 190500 h 476250"/>
                <a:gd name="connsiteX12" fmla="*/ 158115 w 476250"/>
                <a:gd name="connsiteY12" fmla="*/ 190500 h 476250"/>
                <a:gd name="connsiteX13" fmla="*/ 158115 w 476250"/>
                <a:gd name="connsiteY13" fmla="*/ 381000 h 476250"/>
                <a:gd name="connsiteX14" fmla="*/ 125730 w 476250"/>
                <a:gd name="connsiteY14" fmla="*/ 162878 h 476250"/>
                <a:gd name="connsiteX15" fmla="*/ 91440 w 476250"/>
                <a:gd name="connsiteY15" fmla="*/ 130493 h 476250"/>
                <a:gd name="connsiteX16" fmla="*/ 125730 w 476250"/>
                <a:gd name="connsiteY16" fmla="*/ 98108 h 476250"/>
                <a:gd name="connsiteX17" fmla="*/ 160020 w 476250"/>
                <a:gd name="connsiteY17" fmla="*/ 130493 h 476250"/>
                <a:gd name="connsiteX18" fmla="*/ 125730 w 476250"/>
                <a:gd name="connsiteY18" fmla="*/ 162878 h 476250"/>
                <a:gd name="connsiteX19" fmla="*/ 385763 w 476250"/>
                <a:gd name="connsiteY19" fmla="*/ 338138 h 476250"/>
                <a:gd name="connsiteX20" fmla="*/ 385763 w 476250"/>
                <a:gd name="connsiteY20" fmla="*/ 381000 h 476250"/>
                <a:gd name="connsiteX21" fmla="*/ 323850 w 476250"/>
                <a:gd name="connsiteY21" fmla="*/ 381000 h 476250"/>
                <a:gd name="connsiteX22" fmla="*/ 323850 w 476250"/>
                <a:gd name="connsiteY22" fmla="*/ 335280 h 476250"/>
                <a:gd name="connsiteX23" fmla="*/ 323850 w 476250"/>
                <a:gd name="connsiteY23" fmla="*/ 281940 h 476250"/>
                <a:gd name="connsiteX24" fmla="*/ 288608 w 476250"/>
                <a:gd name="connsiteY24" fmla="*/ 237173 h 476250"/>
                <a:gd name="connsiteX25" fmla="*/ 269558 w 476250"/>
                <a:gd name="connsiteY25" fmla="*/ 243840 h 476250"/>
                <a:gd name="connsiteX26" fmla="*/ 257175 w 476250"/>
                <a:gd name="connsiteY26" fmla="*/ 269558 h 476250"/>
                <a:gd name="connsiteX27" fmla="*/ 257175 w 476250"/>
                <a:gd name="connsiteY27" fmla="*/ 381000 h 476250"/>
                <a:gd name="connsiteX28" fmla="*/ 192405 w 476250"/>
                <a:gd name="connsiteY28" fmla="*/ 381000 h 476250"/>
                <a:gd name="connsiteX29" fmla="*/ 192405 w 476250"/>
                <a:gd name="connsiteY29" fmla="*/ 190500 h 476250"/>
                <a:gd name="connsiteX30" fmla="*/ 257175 w 476250"/>
                <a:gd name="connsiteY30" fmla="*/ 190500 h 476250"/>
                <a:gd name="connsiteX31" fmla="*/ 257175 w 476250"/>
                <a:gd name="connsiteY31" fmla="*/ 217170 h 476250"/>
                <a:gd name="connsiteX32" fmla="*/ 319088 w 476250"/>
                <a:gd name="connsiteY32" fmla="*/ 185738 h 476250"/>
                <a:gd name="connsiteX33" fmla="*/ 386715 w 476250"/>
                <a:gd name="connsiteY33" fmla="*/ 281940 h 476250"/>
                <a:gd name="connsiteX34" fmla="*/ 386715 w 476250"/>
                <a:gd name="connsiteY34" fmla="*/ 33813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158115" y="381000"/>
                  </a:moveTo>
                  <a:lnTo>
                    <a:pt x="93345" y="381000"/>
                  </a:lnTo>
                  <a:lnTo>
                    <a:pt x="93345" y="190500"/>
                  </a:lnTo>
                  <a:lnTo>
                    <a:pt x="158115" y="190500"/>
                  </a:lnTo>
                  <a:lnTo>
                    <a:pt x="158115" y="381000"/>
                  </a:lnTo>
                  <a:close/>
                  <a:moveTo>
                    <a:pt x="125730" y="162878"/>
                  </a:moveTo>
                  <a:cubicBezTo>
                    <a:pt x="106680" y="162878"/>
                    <a:pt x="91440" y="148590"/>
                    <a:pt x="91440" y="130493"/>
                  </a:cubicBezTo>
                  <a:cubicBezTo>
                    <a:pt x="91440" y="112395"/>
                    <a:pt x="106680" y="98108"/>
                    <a:pt x="125730" y="98108"/>
                  </a:cubicBezTo>
                  <a:cubicBezTo>
                    <a:pt x="144780" y="98108"/>
                    <a:pt x="160020" y="112395"/>
                    <a:pt x="160020" y="130493"/>
                  </a:cubicBezTo>
                  <a:cubicBezTo>
                    <a:pt x="160020" y="148590"/>
                    <a:pt x="144780" y="162878"/>
                    <a:pt x="125730" y="162878"/>
                  </a:cubicBezTo>
                  <a:close/>
                  <a:moveTo>
                    <a:pt x="385763" y="338138"/>
                  </a:moveTo>
                  <a:lnTo>
                    <a:pt x="385763" y="381000"/>
                  </a:lnTo>
                  <a:lnTo>
                    <a:pt x="323850" y="381000"/>
                  </a:lnTo>
                  <a:lnTo>
                    <a:pt x="323850" y="335280"/>
                  </a:lnTo>
                  <a:lnTo>
                    <a:pt x="323850" y="281940"/>
                  </a:lnTo>
                  <a:cubicBezTo>
                    <a:pt x="323850" y="257175"/>
                    <a:pt x="308610" y="237173"/>
                    <a:pt x="288608" y="237173"/>
                  </a:cubicBezTo>
                  <a:cubicBezTo>
                    <a:pt x="281940" y="237173"/>
                    <a:pt x="275273" y="240030"/>
                    <a:pt x="269558" y="243840"/>
                  </a:cubicBezTo>
                  <a:cubicBezTo>
                    <a:pt x="260985" y="249555"/>
                    <a:pt x="257175" y="259080"/>
                    <a:pt x="257175" y="269558"/>
                  </a:cubicBezTo>
                  <a:lnTo>
                    <a:pt x="257175" y="381000"/>
                  </a:lnTo>
                  <a:lnTo>
                    <a:pt x="192405" y="381000"/>
                  </a:lnTo>
                  <a:lnTo>
                    <a:pt x="192405" y="190500"/>
                  </a:lnTo>
                  <a:lnTo>
                    <a:pt x="257175" y="190500"/>
                  </a:lnTo>
                  <a:lnTo>
                    <a:pt x="257175" y="217170"/>
                  </a:lnTo>
                  <a:cubicBezTo>
                    <a:pt x="271463" y="197168"/>
                    <a:pt x="296228" y="183833"/>
                    <a:pt x="319088" y="185738"/>
                  </a:cubicBezTo>
                  <a:cubicBezTo>
                    <a:pt x="357188" y="187643"/>
                    <a:pt x="387668" y="229553"/>
                    <a:pt x="386715" y="281940"/>
                  </a:cubicBezTo>
                  <a:lnTo>
                    <a:pt x="386715" y="3381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381ABA8-C196-C560-3F3C-0E52F6AF041E}"/>
              </a:ext>
            </a:extLst>
          </p:cNvPr>
          <p:cNvGrpSpPr/>
          <p:nvPr/>
        </p:nvGrpSpPr>
        <p:grpSpPr>
          <a:xfrm>
            <a:off x="3326069" y="3469300"/>
            <a:ext cx="256010" cy="143019"/>
            <a:chOff x="1044956" y="2582309"/>
            <a:chExt cx="1034901" cy="578142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78FC6702-08AD-79FC-8E41-40FAB8DFD76E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7D23E3D-6C37-446B-9A46-EC9910FBF13A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DF49CA8-5080-34C1-12B4-99B44F45D802}"/>
              </a:ext>
            </a:extLst>
          </p:cNvPr>
          <p:cNvGrpSpPr/>
          <p:nvPr/>
        </p:nvGrpSpPr>
        <p:grpSpPr>
          <a:xfrm>
            <a:off x="3330736" y="3469299"/>
            <a:ext cx="256010" cy="143019"/>
            <a:chOff x="1044956" y="2582309"/>
            <a:chExt cx="1034901" cy="578142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23B7DB1-FC88-CC41-ECB0-F953706E4E23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CE09BAFB-391F-2304-33EB-64F8071BD9FC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46A1836-E2BB-B788-874A-919256681E68}"/>
              </a:ext>
            </a:extLst>
          </p:cNvPr>
          <p:cNvGrpSpPr/>
          <p:nvPr/>
        </p:nvGrpSpPr>
        <p:grpSpPr>
          <a:xfrm>
            <a:off x="3326069" y="4237051"/>
            <a:ext cx="256010" cy="143019"/>
            <a:chOff x="1044956" y="2582309"/>
            <a:chExt cx="1034901" cy="578142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19BF7464-5AD6-8D93-F34E-369325770238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55D54250-62DD-945A-10D0-CD26B1DD5B51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6B595CF-7626-0EEC-3428-E644D3911194}"/>
              </a:ext>
            </a:extLst>
          </p:cNvPr>
          <p:cNvGrpSpPr/>
          <p:nvPr/>
        </p:nvGrpSpPr>
        <p:grpSpPr>
          <a:xfrm>
            <a:off x="3330736" y="4237051"/>
            <a:ext cx="256010" cy="143019"/>
            <a:chOff x="1044956" y="2582309"/>
            <a:chExt cx="1034901" cy="578142"/>
          </a:xfrm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69B00443-83DC-3EC7-0B75-3427571FEDB0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2F51F051-06A6-1C24-1F1A-23BC0BAB063E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2B63BE1-E355-EBD7-E3EA-3AE922DA42BF}"/>
              </a:ext>
            </a:extLst>
          </p:cNvPr>
          <p:cNvGrpSpPr/>
          <p:nvPr/>
        </p:nvGrpSpPr>
        <p:grpSpPr>
          <a:xfrm>
            <a:off x="3326069" y="5006452"/>
            <a:ext cx="256010" cy="143019"/>
            <a:chOff x="1044956" y="2582309"/>
            <a:chExt cx="1034901" cy="578142"/>
          </a:xfrm>
        </p:grpSpPr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C51259-6BEA-FCEA-B71E-A510E9874056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91E5FD24-32AC-C9AE-7821-32FB8B4EAAB6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579E37E7-827D-D22C-095B-F01F0A898BCD}"/>
              </a:ext>
            </a:extLst>
          </p:cNvPr>
          <p:cNvGrpSpPr/>
          <p:nvPr/>
        </p:nvGrpSpPr>
        <p:grpSpPr>
          <a:xfrm>
            <a:off x="3330736" y="5006452"/>
            <a:ext cx="256010" cy="143019"/>
            <a:chOff x="1044956" y="2582309"/>
            <a:chExt cx="1034901" cy="578142"/>
          </a:xfrm>
        </p:grpSpPr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83B8590C-BAC4-5A6E-61FE-9EB8CBCEE7BF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2E662197-221D-91A2-83F4-389B2E3032DA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3464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0.02136 -3.7037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3.7037E-6 L 0.02175 -3.7037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02136 -7.40741E-7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7.40741E-7 L 0.02175 -7.40741E-7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02136 7.40741E-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7.40741E-7 L 0.02175 7.40741E-7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0B1EC-DA1C-A4E4-0617-9105CA9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Formação acadêmica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CC27243-143D-3D04-85B9-EA2D1FFBA371}"/>
              </a:ext>
            </a:extLst>
          </p:cNvPr>
          <p:cNvSpPr/>
          <p:nvPr/>
        </p:nvSpPr>
        <p:spPr>
          <a:xfrm>
            <a:off x="9109276" y="0"/>
            <a:ext cx="3082723" cy="685800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047B1A3-52A7-27D3-9F54-5029A4C24793}"/>
              </a:ext>
            </a:extLst>
          </p:cNvPr>
          <p:cNvCxnSpPr>
            <a:cxnSpLocks/>
          </p:cNvCxnSpPr>
          <p:nvPr/>
        </p:nvCxnSpPr>
        <p:spPr>
          <a:xfrm flipH="1">
            <a:off x="932155" y="999160"/>
            <a:ext cx="7864604" cy="0"/>
          </a:xfrm>
          <a:prstGeom prst="line">
            <a:avLst/>
          </a:prstGeom>
          <a:ln w="19050">
            <a:solidFill>
              <a:srgbClr val="43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89E74E5-A88A-D3E4-E7D4-0A613C055CB6}"/>
              </a:ext>
            </a:extLst>
          </p:cNvPr>
          <p:cNvGrpSpPr/>
          <p:nvPr/>
        </p:nvGrpSpPr>
        <p:grpSpPr>
          <a:xfrm>
            <a:off x="1224390" y="5149963"/>
            <a:ext cx="5014363" cy="836095"/>
            <a:chOff x="1699313" y="1818509"/>
            <a:chExt cx="5014363" cy="836095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2C330B7-FCA9-3061-D54E-74D219328E20}"/>
                </a:ext>
              </a:extLst>
            </p:cNvPr>
            <p:cNvSpPr txBox="1"/>
            <p:nvPr/>
          </p:nvSpPr>
          <p:spPr>
            <a:xfrm>
              <a:off x="1756748" y="1821058"/>
              <a:ext cx="49569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 </a:t>
              </a:r>
              <a:r>
                <a:rPr lang="pt-BR" sz="1600" b="1" dirty="0">
                  <a:solidFill>
                    <a:srgbClr val="7690CF"/>
                  </a:solidFill>
                </a:rPr>
                <a:t>| </a:t>
              </a:r>
              <a:r>
                <a:rPr lang="pt-BR" sz="1600" b="1" dirty="0"/>
                <a:t>2000 - 2004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6DB2A7D9-696A-6491-3191-106E46495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CF9B7B3-AA6C-7C67-49C5-64DC583FC42A}"/>
              </a:ext>
            </a:extLst>
          </p:cNvPr>
          <p:cNvGrpSpPr/>
          <p:nvPr/>
        </p:nvGrpSpPr>
        <p:grpSpPr>
          <a:xfrm>
            <a:off x="1224390" y="3958645"/>
            <a:ext cx="5014363" cy="836095"/>
            <a:chOff x="1699313" y="1818509"/>
            <a:chExt cx="5014363" cy="836095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6733362D-8903-20CF-8CF2-EBFBDE09EFFF}"/>
                </a:ext>
              </a:extLst>
            </p:cNvPr>
            <p:cNvSpPr txBox="1"/>
            <p:nvPr/>
          </p:nvSpPr>
          <p:spPr>
            <a:xfrm>
              <a:off x="1756748" y="1821058"/>
              <a:ext cx="49569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 </a:t>
              </a:r>
              <a:r>
                <a:rPr lang="pt-BR" sz="1600" b="1" dirty="0">
                  <a:solidFill>
                    <a:srgbClr val="7690CF"/>
                  </a:solidFill>
                </a:rPr>
                <a:t>| </a:t>
              </a:r>
              <a:r>
                <a:rPr lang="pt-BR" sz="1600" b="1" dirty="0"/>
                <a:t>2005 - 2007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DA83B6E0-2947-62FD-985B-6432F8C24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78C5AC60-495C-7C63-47E5-B10FA4676D6A}"/>
              </a:ext>
            </a:extLst>
          </p:cNvPr>
          <p:cNvGrpSpPr/>
          <p:nvPr/>
        </p:nvGrpSpPr>
        <p:grpSpPr>
          <a:xfrm>
            <a:off x="1224390" y="2767328"/>
            <a:ext cx="5014363" cy="836095"/>
            <a:chOff x="1699313" y="1818509"/>
            <a:chExt cx="5014363" cy="836095"/>
          </a:xfrm>
        </p:grpSpPr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BCCE3431-CFF8-CA73-C9DA-F46C61FF6EF7}"/>
                </a:ext>
              </a:extLst>
            </p:cNvPr>
            <p:cNvSpPr txBox="1"/>
            <p:nvPr/>
          </p:nvSpPr>
          <p:spPr>
            <a:xfrm>
              <a:off x="1756748" y="1821058"/>
              <a:ext cx="49569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 </a:t>
              </a:r>
              <a:r>
                <a:rPr lang="pt-BR" sz="1600" b="1" dirty="0">
                  <a:solidFill>
                    <a:srgbClr val="7690CF"/>
                  </a:solidFill>
                </a:rPr>
                <a:t>| </a:t>
              </a:r>
              <a:r>
                <a:rPr lang="pt-BR" sz="1600" b="1" dirty="0"/>
                <a:t>2010 - 2014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DFE3EF5E-5FCB-2D96-7C5E-F91F1FC49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DDAAE529-A4B9-1C6A-CE76-7C97AC8679CD}"/>
              </a:ext>
            </a:extLst>
          </p:cNvPr>
          <p:cNvGrpSpPr/>
          <p:nvPr/>
        </p:nvGrpSpPr>
        <p:grpSpPr>
          <a:xfrm>
            <a:off x="1224390" y="1576011"/>
            <a:ext cx="5014363" cy="836095"/>
            <a:chOff x="1699313" y="1818509"/>
            <a:chExt cx="5014363" cy="836095"/>
          </a:xfrm>
        </p:grpSpPr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B57C902-E26F-1FFE-3DD2-34D4E8225E06}"/>
                </a:ext>
              </a:extLst>
            </p:cNvPr>
            <p:cNvSpPr txBox="1"/>
            <p:nvPr/>
          </p:nvSpPr>
          <p:spPr>
            <a:xfrm>
              <a:off x="1756748" y="1821058"/>
              <a:ext cx="49569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 </a:t>
              </a:r>
              <a:r>
                <a:rPr lang="pt-BR" sz="1600" b="1" dirty="0">
                  <a:solidFill>
                    <a:srgbClr val="7690CF"/>
                  </a:solidFill>
                </a:rPr>
                <a:t>| </a:t>
              </a:r>
              <a:r>
                <a:rPr lang="pt-BR" sz="1600" b="1" dirty="0"/>
                <a:t>2016 - 2019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916D288C-0B87-6A94-6906-678A0D89C3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8776844C-5900-AACE-7EE6-0E832C2F7800}"/>
              </a:ext>
            </a:extLst>
          </p:cNvPr>
          <p:cNvSpPr/>
          <p:nvPr/>
        </p:nvSpPr>
        <p:spPr>
          <a:xfrm>
            <a:off x="0" y="0"/>
            <a:ext cx="326598" cy="6858000"/>
          </a:xfrm>
          <a:prstGeom prst="rect">
            <a:avLst/>
          </a:prstGeom>
          <a:solidFill>
            <a:srgbClr val="91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2F05165-CB83-453A-EB0C-B973777FB54C}"/>
              </a:ext>
            </a:extLst>
          </p:cNvPr>
          <p:cNvGrpSpPr/>
          <p:nvPr/>
        </p:nvGrpSpPr>
        <p:grpSpPr>
          <a:xfrm>
            <a:off x="591615" y="1922549"/>
            <a:ext cx="256010" cy="143019"/>
            <a:chOff x="1044956" y="2582309"/>
            <a:chExt cx="1034901" cy="578142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E60A9D97-664C-6141-F9EE-60DE71A08418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5AF0BBF9-1302-35C6-07BD-4BD94F2A9EEE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19F6BB1-6B33-3F19-12B1-6DF83BC05D8A}"/>
              </a:ext>
            </a:extLst>
          </p:cNvPr>
          <p:cNvGrpSpPr/>
          <p:nvPr/>
        </p:nvGrpSpPr>
        <p:grpSpPr>
          <a:xfrm>
            <a:off x="596282" y="1922549"/>
            <a:ext cx="256010" cy="143019"/>
            <a:chOff x="1044956" y="2582309"/>
            <a:chExt cx="1034901" cy="578142"/>
          </a:xfrm>
        </p:grpSpPr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4737B7CA-2B1B-B9ED-55B2-B1E63207594C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C5F045D6-894D-A2AF-155C-616DC51B63BC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3B1C367-8C11-22E6-F4B8-ADA28CDEE6B2}"/>
              </a:ext>
            </a:extLst>
          </p:cNvPr>
          <p:cNvGrpSpPr/>
          <p:nvPr/>
        </p:nvGrpSpPr>
        <p:grpSpPr>
          <a:xfrm>
            <a:off x="591615" y="3113866"/>
            <a:ext cx="256010" cy="143019"/>
            <a:chOff x="1044956" y="2582309"/>
            <a:chExt cx="1034901" cy="578142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89E786C5-BA87-7BB9-5BA7-B0D009A61526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B7B412B7-CFB5-E29B-4AB0-DBEE9DC2D4A8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259FAEE-B77D-80F0-E93E-23BC40360596}"/>
              </a:ext>
            </a:extLst>
          </p:cNvPr>
          <p:cNvGrpSpPr/>
          <p:nvPr/>
        </p:nvGrpSpPr>
        <p:grpSpPr>
          <a:xfrm>
            <a:off x="596282" y="3113866"/>
            <a:ext cx="256010" cy="143019"/>
            <a:chOff x="1044956" y="2582309"/>
            <a:chExt cx="1034901" cy="578142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A24F986E-23A8-8D96-7F21-83BA127DFE3D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74FF3A1-61BA-16C2-8262-28300FAF92E4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715733B-8BFE-4FAE-EE37-7913C3D4FB9C}"/>
              </a:ext>
            </a:extLst>
          </p:cNvPr>
          <p:cNvGrpSpPr/>
          <p:nvPr/>
        </p:nvGrpSpPr>
        <p:grpSpPr>
          <a:xfrm>
            <a:off x="591615" y="4305183"/>
            <a:ext cx="256010" cy="143019"/>
            <a:chOff x="1044956" y="2582309"/>
            <a:chExt cx="1034901" cy="578142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C7DC6756-C4EE-D259-B2E4-6685B34CCEF3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CDC0BD9-1FDD-EF4F-C9E2-0FD163D7A331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1C0A279-89CE-9BE8-CBA0-C7B0F273247F}"/>
              </a:ext>
            </a:extLst>
          </p:cNvPr>
          <p:cNvGrpSpPr/>
          <p:nvPr/>
        </p:nvGrpSpPr>
        <p:grpSpPr>
          <a:xfrm>
            <a:off x="596282" y="4305183"/>
            <a:ext cx="256010" cy="143019"/>
            <a:chOff x="1044956" y="2582309"/>
            <a:chExt cx="1034901" cy="578142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599B569-F659-3D93-5154-D0587EB67485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80EDE7B-791E-30F2-0B37-C02E64648051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F36D952D-5A05-D0BF-1266-9B5D6020AF1B}"/>
              </a:ext>
            </a:extLst>
          </p:cNvPr>
          <p:cNvGrpSpPr/>
          <p:nvPr/>
        </p:nvGrpSpPr>
        <p:grpSpPr>
          <a:xfrm>
            <a:off x="591615" y="5496501"/>
            <a:ext cx="256010" cy="143019"/>
            <a:chOff x="1044956" y="2582309"/>
            <a:chExt cx="1034901" cy="578142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5E86E85E-AB15-592C-4403-EF7B34B323FF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7F3A9BA0-1F4A-7F2D-4E99-7622DEFF98BE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36BBE1F-8F61-52CB-495C-ADE10884AA24}"/>
              </a:ext>
            </a:extLst>
          </p:cNvPr>
          <p:cNvGrpSpPr/>
          <p:nvPr/>
        </p:nvGrpSpPr>
        <p:grpSpPr>
          <a:xfrm>
            <a:off x="596282" y="5496501"/>
            <a:ext cx="256010" cy="143019"/>
            <a:chOff x="1044956" y="2582309"/>
            <a:chExt cx="1034901" cy="578142"/>
          </a:xfrm>
        </p:grpSpPr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030DBAB3-A1E2-E1BA-73FD-33F75533AB5D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32321A00-959D-28EE-2B13-8985073D90E9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1E39A3C8-F53B-28AC-6D7F-E06B6B3D32CF}"/>
              </a:ext>
            </a:extLst>
          </p:cNvPr>
          <p:cNvSpPr/>
          <p:nvPr/>
        </p:nvSpPr>
        <p:spPr>
          <a:xfrm rot="2700000">
            <a:off x="282706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CC197407-0A20-3D9F-611F-99DA59BF6672}"/>
              </a:ext>
            </a:extLst>
          </p:cNvPr>
          <p:cNvSpPr/>
          <p:nvPr/>
        </p:nvSpPr>
        <p:spPr>
          <a:xfrm rot="18900000" flipH="1">
            <a:off x="829152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CE80C8B4-EED2-B5E5-4E21-FDA19F0C6B6D}"/>
              </a:ext>
            </a:extLst>
          </p:cNvPr>
          <p:cNvSpPr/>
          <p:nvPr/>
        </p:nvSpPr>
        <p:spPr>
          <a:xfrm rot="2700000">
            <a:off x="282708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BFFA4DF6-0BDC-BF9D-EA07-F6D53D14086A}"/>
              </a:ext>
            </a:extLst>
          </p:cNvPr>
          <p:cNvSpPr/>
          <p:nvPr/>
        </p:nvSpPr>
        <p:spPr>
          <a:xfrm rot="18900000" flipH="1">
            <a:off x="829154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0.02136 -7.40741E-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7.40741E-7 L 0.02175 -7.40741E-7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02136 -1.85185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1.85185E-6 L 0.02175 -1.85185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0.02136 -4.44444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44444E-6 L 0.02175 -4.44444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0.02136 4.44444E-6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4.44444E-6 L 0.02175 4.44444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64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F8F8A-C47C-63FC-0647-20D1C4C8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Habilidades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09A67A-30DE-DC8F-C95B-71E43743B9D5}"/>
              </a:ext>
            </a:extLst>
          </p:cNvPr>
          <p:cNvSpPr/>
          <p:nvPr/>
        </p:nvSpPr>
        <p:spPr>
          <a:xfrm>
            <a:off x="0" y="5116010"/>
            <a:ext cx="12191999" cy="174199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CC30DC3-8F3C-2420-0D66-2CC7A16A9587}"/>
              </a:ext>
            </a:extLst>
          </p:cNvPr>
          <p:cNvCxnSpPr>
            <a:cxnSpLocks/>
          </p:cNvCxnSpPr>
          <p:nvPr/>
        </p:nvCxnSpPr>
        <p:spPr>
          <a:xfrm flipH="1">
            <a:off x="932155" y="999160"/>
            <a:ext cx="10327690" cy="0"/>
          </a:xfrm>
          <a:prstGeom prst="line">
            <a:avLst/>
          </a:prstGeom>
          <a:ln w="19050">
            <a:solidFill>
              <a:srgbClr val="43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DC77A76B-9CC6-F891-964B-20A2433CD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749950"/>
              </p:ext>
            </p:extLst>
          </p:nvPr>
        </p:nvGraphicFramePr>
        <p:xfrm>
          <a:off x="932155" y="1127763"/>
          <a:ext cx="5420360" cy="3908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Tabela 15">
            <a:extLst>
              <a:ext uri="{FF2B5EF4-FFF2-40B4-BE49-F238E27FC236}">
                <a16:creationId xmlns:a16="http://schemas.microsoft.com/office/drawing/2014/main" id="{513840BD-74AF-0589-52CD-7956EB52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81940"/>
              </p:ext>
            </p:extLst>
          </p:nvPr>
        </p:nvGraphicFramePr>
        <p:xfrm>
          <a:off x="7482617" y="1921296"/>
          <a:ext cx="3666091" cy="300881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432594">
                  <a:extLst>
                    <a:ext uri="{9D8B030D-6E8A-4147-A177-3AD203B41FA5}">
                      <a16:colId xmlns:a16="http://schemas.microsoft.com/office/drawing/2014/main" val="579654362"/>
                    </a:ext>
                  </a:extLst>
                </a:gridCol>
                <a:gridCol w="1233497">
                  <a:extLst>
                    <a:ext uri="{9D8B030D-6E8A-4147-A177-3AD203B41FA5}">
                      <a16:colId xmlns:a16="http://schemas.microsoft.com/office/drawing/2014/main" val="2276355894"/>
                    </a:ext>
                  </a:extLst>
                </a:gridCol>
              </a:tblGrid>
              <a:tr h="376102">
                <a:tc>
                  <a:txBody>
                    <a:bodyPr/>
                    <a:lstStyle/>
                    <a:p>
                      <a:r>
                        <a:rPr lang="pt-BR" sz="1400" dirty="0"/>
                        <a:t>Texto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6968991"/>
                  </a:ext>
                </a:extLst>
              </a:tr>
              <a:tr h="376102">
                <a:tc>
                  <a:txBody>
                    <a:bodyPr/>
                    <a:lstStyle/>
                    <a:p>
                      <a:r>
                        <a:rPr lang="pt-BR" sz="1400" dirty="0"/>
                        <a:t>Texto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907926"/>
                  </a:ext>
                </a:extLst>
              </a:tr>
              <a:tr h="376102">
                <a:tc>
                  <a:txBody>
                    <a:bodyPr/>
                    <a:lstStyle/>
                    <a:p>
                      <a:r>
                        <a:rPr lang="pt-BR" sz="1400" dirty="0"/>
                        <a:t>Texto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299453"/>
                  </a:ext>
                </a:extLst>
              </a:tr>
              <a:tr h="376102">
                <a:tc>
                  <a:txBody>
                    <a:bodyPr/>
                    <a:lstStyle/>
                    <a:p>
                      <a:r>
                        <a:rPr lang="pt-BR" sz="1400" dirty="0"/>
                        <a:t>Texto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784081"/>
                  </a:ext>
                </a:extLst>
              </a:tr>
              <a:tr h="376102">
                <a:tc>
                  <a:txBody>
                    <a:bodyPr/>
                    <a:lstStyle/>
                    <a:p>
                      <a:r>
                        <a:rPr lang="pt-BR" sz="1400" dirty="0"/>
                        <a:t>Texto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9104354"/>
                  </a:ext>
                </a:extLst>
              </a:tr>
              <a:tr h="376102">
                <a:tc>
                  <a:txBody>
                    <a:bodyPr/>
                    <a:lstStyle/>
                    <a:p>
                      <a:r>
                        <a:rPr lang="pt-BR" sz="1400" dirty="0"/>
                        <a:t>Texto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016878"/>
                  </a:ext>
                </a:extLst>
              </a:tr>
              <a:tr h="376102">
                <a:tc>
                  <a:txBody>
                    <a:bodyPr/>
                    <a:lstStyle/>
                    <a:p>
                      <a:r>
                        <a:rPr lang="pt-BR" sz="1400" dirty="0"/>
                        <a:t>Texto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0177129"/>
                  </a:ext>
                </a:extLst>
              </a:tr>
              <a:tr h="376102">
                <a:tc>
                  <a:txBody>
                    <a:bodyPr/>
                    <a:lstStyle/>
                    <a:p>
                      <a:r>
                        <a:rPr lang="pt-BR" sz="1400" dirty="0"/>
                        <a:t>Texto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8182856"/>
                  </a:ext>
                </a:extLst>
              </a:tr>
            </a:tbl>
          </a:graphicData>
        </a:graphic>
      </p:graphicFrame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EE9FD75-7664-169C-DD81-5A2EEC62644B}"/>
              </a:ext>
            </a:extLst>
          </p:cNvPr>
          <p:cNvGrpSpPr/>
          <p:nvPr/>
        </p:nvGrpSpPr>
        <p:grpSpPr>
          <a:xfrm>
            <a:off x="9915335" y="1097977"/>
            <a:ext cx="1215617" cy="823321"/>
            <a:chOff x="4364355" y="2234563"/>
            <a:chExt cx="967740" cy="65543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2CA8641-63A7-B9B8-A9A2-A2E86A51CF75}"/>
                </a:ext>
              </a:extLst>
            </p:cNvPr>
            <p:cNvSpPr/>
            <p:nvPr/>
          </p:nvSpPr>
          <p:spPr>
            <a:xfrm>
              <a:off x="4364355" y="2343150"/>
              <a:ext cx="967740" cy="546851"/>
            </a:xfrm>
            <a:prstGeom prst="rect">
              <a:avLst/>
            </a:prstGeom>
            <a:solidFill>
              <a:srgbClr val="0462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apezoide 16">
              <a:extLst>
                <a:ext uri="{FF2B5EF4-FFF2-40B4-BE49-F238E27FC236}">
                  <a16:creationId xmlns:a16="http://schemas.microsoft.com/office/drawing/2014/main" id="{A1CC1351-BEEE-E9E2-4C10-F5FBBA750D0C}"/>
                </a:ext>
              </a:extLst>
            </p:cNvPr>
            <p:cNvSpPr/>
            <p:nvPr/>
          </p:nvSpPr>
          <p:spPr>
            <a:xfrm>
              <a:off x="4364355" y="2234565"/>
              <a:ext cx="967740" cy="108584"/>
            </a:xfrm>
            <a:prstGeom prst="trapezoid">
              <a:avLst>
                <a:gd name="adj" fmla="val 81141"/>
              </a:avLst>
            </a:prstGeom>
            <a:solidFill>
              <a:srgbClr val="057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: Pentágono 17">
              <a:extLst>
                <a:ext uri="{FF2B5EF4-FFF2-40B4-BE49-F238E27FC236}">
                  <a16:creationId xmlns:a16="http://schemas.microsoft.com/office/drawing/2014/main" id="{62B71F15-CFA2-8234-69E1-1978B7746A05}"/>
                </a:ext>
              </a:extLst>
            </p:cNvPr>
            <p:cNvSpPr/>
            <p:nvPr/>
          </p:nvSpPr>
          <p:spPr>
            <a:xfrm rot="5400000">
              <a:off x="4585335" y="2101935"/>
              <a:ext cx="525779" cy="791039"/>
            </a:xfrm>
            <a:prstGeom prst="homePlate">
              <a:avLst>
                <a:gd name="adj" fmla="val 46739"/>
              </a:avLst>
            </a:prstGeom>
            <a:solidFill>
              <a:srgbClr val="068A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Gráfico 19" descr="Engrenagem única com preenchimento sólido">
              <a:extLst>
                <a:ext uri="{FF2B5EF4-FFF2-40B4-BE49-F238E27FC236}">
                  <a16:creationId xmlns:a16="http://schemas.microsoft.com/office/drawing/2014/main" id="{696219EE-EE7E-47CC-B851-8E9AE76D0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18672" y="2234563"/>
              <a:ext cx="459105" cy="459105"/>
            </a:xfrm>
            <a:prstGeom prst="rect">
              <a:avLst/>
            </a:prstGeom>
          </p:spPr>
        </p:pic>
      </p:grp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38C1A5AB-ECA9-4D23-5E93-9E1BAE2ABEF8}"/>
              </a:ext>
            </a:extLst>
          </p:cNvPr>
          <p:cNvSpPr/>
          <p:nvPr/>
        </p:nvSpPr>
        <p:spPr>
          <a:xfrm rot="2700000">
            <a:off x="282706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94E99665-0701-EDED-0B30-5CC52D77742F}"/>
              </a:ext>
            </a:extLst>
          </p:cNvPr>
          <p:cNvSpPr/>
          <p:nvPr/>
        </p:nvSpPr>
        <p:spPr>
          <a:xfrm rot="18900000" flipH="1">
            <a:off x="829152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FE200AB6-8E56-A480-143E-3054B500901A}"/>
              </a:ext>
            </a:extLst>
          </p:cNvPr>
          <p:cNvSpPr/>
          <p:nvPr/>
        </p:nvSpPr>
        <p:spPr>
          <a:xfrm rot="2700000">
            <a:off x="282708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DF52AF2E-B1A7-FEF2-2124-60F7052CBBA0}"/>
              </a:ext>
            </a:extLst>
          </p:cNvPr>
          <p:cNvSpPr/>
          <p:nvPr/>
        </p:nvSpPr>
        <p:spPr>
          <a:xfrm rot="18900000" flipH="1">
            <a:off x="829154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03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F8F8A-C47C-63FC-0647-20D1C4C8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Habilidades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09A67A-30DE-DC8F-C95B-71E43743B9D5}"/>
              </a:ext>
            </a:extLst>
          </p:cNvPr>
          <p:cNvSpPr/>
          <p:nvPr/>
        </p:nvSpPr>
        <p:spPr>
          <a:xfrm>
            <a:off x="0" y="5116010"/>
            <a:ext cx="12191999" cy="174199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CC30DC3-8F3C-2420-0D66-2CC7A16A9587}"/>
              </a:ext>
            </a:extLst>
          </p:cNvPr>
          <p:cNvCxnSpPr>
            <a:cxnSpLocks/>
          </p:cNvCxnSpPr>
          <p:nvPr/>
        </p:nvCxnSpPr>
        <p:spPr>
          <a:xfrm flipH="1">
            <a:off x="932155" y="999160"/>
            <a:ext cx="10327690" cy="0"/>
          </a:xfrm>
          <a:prstGeom prst="line">
            <a:avLst/>
          </a:prstGeom>
          <a:ln w="19050">
            <a:solidFill>
              <a:srgbClr val="43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E614D1A-A450-AA2C-F698-7836F6F4A434}"/>
              </a:ext>
            </a:extLst>
          </p:cNvPr>
          <p:cNvCxnSpPr>
            <a:cxnSpLocks/>
          </p:cNvCxnSpPr>
          <p:nvPr/>
        </p:nvCxnSpPr>
        <p:spPr>
          <a:xfrm>
            <a:off x="7176912" y="1458686"/>
            <a:ext cx="0" cy="3657323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F18C6FC-C592-EFFF-8D30-E92E7CE7F2DA}"/>
              </a:ext>
            </a:extLst>
          </p:cNvPr>
          <p:cNvSpPr/>
          <p:nvPr/>
        </p:nvSpPr>
        <p:spPr>
          <a:xfrm rot="2700000">
            <a:off x="6926705" y="1214278"/>
            <a:ext cx="500414" cy="500414"/>
          </a:xfrm>
          <a:prstGeom prst="rect">
            <a:avLst/>
          </a:prstGeom>
          <a:solidFill>
            <a:srgbClr val="046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4626C"/>
              </a:solidFill>
            </a:endParaRPr>
          </a:p>
        </p:txBody>
      </p:sp>
      <p:pic>
        <p:nvPicPr>
          <p:cNvPr id="10" name="Gráfico 9" descr="Quebra-cabeças com preenchimento sólido">
            <a:extLst>
              <a:ext uri="{FF2B5EF4-FFF2-40B4-BE49-F238E27FC236}">
                <a16:creationId xmlns:a16="http://schemas.microsoft.com/office/drawing/2014/main" id="{8168B79C-DF8E-8462-3A02-C8F699DC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47790" y="1235363"/>
            <a:ext cx="458244" cy="45824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08AA69-F492-3B3B-F7C6-640186B016EB}"/>
              </a:ext>
            </a:extLst>
          </p:cNvPr>
          <p:cNvSpPr txBox="1"/>
          <p:nvPr/>
        </p:nvSpPr>
        <p:spPr>
          <a:xfrm>
            <a:off x="7573192" y="1279819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4626C"/>
                </a:solidFill>
              </a:rPr>
              <a:t>Habilidades 2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66FC3354-7687-B71E-D1C2-5E16798AF43D}"/>
              </a:ext>
            </a:extLst>
          </p:cNvPr>
          <p:cNvGrpSpPr/>
          <p:nvPr/>
        </p:nvGrpSpPr>
        <p:grpSpPr>
          <a:xfrm>
            <a:off x="7107385" y="2072234"/>
            <a:ext cx="3309793" cy="369332"/>
            <a:chOff x="6492552" y="2072234"/>
            <a:chExt cx="3309793" cy="3693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DAB8203-FB73-BBE4-5998-57591EC0C76B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8340F835-5BB6-2049-8663-1A7042D39AAE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7DDEBE64-7D3B-6587-BEEB-07E5CFDC92C4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C6FA7976-357B-DB5A-ED03-BDDE794DE409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7B5303BE-50C7-AA9A-9B2E-8AB162E6A98C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B92BD1E6-F5CF-9E5D-F945-5ECF70B415F9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41B01933-774D-634A-EB4D-1D79AEE0052A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2FCEF8B3-A72A-7F98-CA3F-3474D104FCA1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DEB52B6C-EF89-5682-EA32-2B2C7F6E21E7}"/>
              </a:ext>
            </a:extLst>
          </p:cNvPr>
          <p:cNvGrpSpPr/>
          <p:nvPr/>
        </p:nvGrpSpPr>
        <p:grpSpPr>
          <a:xfrm>
            <a:off x="7107385" y="2570190"/>
            <a:ext cx="3309793" cy="369332"/>
            <a:chOff x="6492552" y="2072234"/>
            <a:chExt cx="3309793" cy="369332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24DC2F1A-7130-59F0-98C8-82495CABF459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39C48E3F-3429-4189-6985-C34934F4B2E5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13C47B74-F2BF-1D7E-66A2-61F0AE38D95B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D6A793CD-6D3B-D433-70E5-4AE00465EEAC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62DE273F-1C42-EB0C-621F-DA95D8D58936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B3AA69AB-76FD-B7FF-CCA6-8A26683220FF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3550BC1E-8AAD-1749-83BE-AACD9E19FE4C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677D2600-05A8-5553-CBBD-888A7D4C26DB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0B9E7B12-1C57-B0D4-5860-65AFC9CA1030}"/>
              </a:ext>
            </a:extLst>
          </p:cNvPr>
          <p:cNvGrpSpPr/>
          <p:nvPr/>
        </p:nvGrpSpPr>
        <p:grpSpPr>
          <a:xfrm>
            <a:off x="7107385" y="3068146"/>
            <a:ext cx="3309793" cy="369332"/>
            <a:chOff x="6492552" y="2072234"/>
            <a:chExt cx="3309793" cy="369332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B2B83EA3-CAF1-A7B2-BABF-7A9CC95A7FE3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0966B3D-BD91-7D3E-2FD5-9143293514F5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5751033F-333F-1B32-20E6-EBB8E26EE45E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AC35E06E-20F7-0933-3D27-0DED57777E95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BB9BA87B-8359-BFC5-5A99-992F71414BBD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1C4B98BA-30E5-6101-D4C3-537F5786062F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965F708F-F7A9-A3C7-14BC-D3140C96E043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51FA8753-D9FE-7931-B443-E8D9A9ABE205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98A894F-67D8-1856-2701-91857C760280}"/>
              </a:ext>
            </a:extLst>
          </p:cNvPr>
          <p:cNvGrpSpPr/>
          <p:nvPr/>
        </p:nvGrpSpPr>
        <p:grpSpPr>
          <a:xfrm>
            <a:off x="7107385" y="4064058"/>
            <a:ext cx="3309793" cy="369332"/>
            <a:chOff x="6492552" y="2072234"/>
            <a:chExt cx="3309793" cy="369332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F7D5FE3-F62F-201B-52BD-7BBB95055620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FAFD1FFF-F32F-6D29-9238-E170899D3789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ECBC3AAD-89CD-4929-A4B8-F28E88C22D35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C382717D-7ED8-C63C-A8E1-0825458858AF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57CC1904-1863-5934-9753-457380850DA9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99348E76-321C-C1AE-56AA-0B4533B8B259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B7F5CEF6-C7D6-5D61-BC0F-C216C6440D35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452A4F70-D7F3-A1F5-BC55-46353099C269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607517EF-0C5D-1D6E-CB81-51B59CAB65F5}"/>
              </a:ext>
            </a:extLst>
          </p:cNvPr>
          <p:cNvGrpSpPr/>
          <p:nvPr/>
        </p:nvGrpSpPr>
        <p:grpSpPr>
          <a:xfrm>
            <a:off x="7107385" y="3566102"/>
            <a:ext cx="3309793" cy="369332"/>
            <a:chOff x="6492552" y="2072234"/>
            <a:chExt cx="3309793" cy="369332"/>
          </a:xfrm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84405993-EF5E-7C34-D662-D7D158368F17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1EEA2C3F-2086-AAE0-05AE-7CC482D37CD1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72" name="Agrupar 71">
              <a:extLst>
                <a:ext uri="{FF2B5EF4-FFF2-40B4-BE49-F238E27FC236}">
                  <a16:creationId xmlns:a16="http://schemas.microsoft.com/office/drawing/2014/main" id="{9FA6BD14-FEBD-21A7-5453-419AB6A3096F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71CF2D49-90F1-CEEE-97C8-1BE2C6BE453E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ADED907A-F6A9-4DD7-8D5F-412E966123A3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05D9BD09-F1CD-F8EA-CFEC-C8820F9D1442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>
                <a:extLst>
                  <a:ext uri="{FF2B5EF4-FFF2-40B4-BE49-F238E27FC236}">
                    <a16:creationId xmlns:a16="http://schemas.microsoft.com/office/drawing/2014/main" id="{3CC14AB7-8D42-3591-05AE-66984F8CD4C8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2F568018-28E8-0E58-E52E-48189C467E1E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F5FD53E5-6ECA-16CE-F94B-31CEA91A37C0}"/>
              </a:ext>
            </a:extLst>
          </p:cNvPr>
          <p:cNvGrpSpPr/>
          <p:nvPr/>
        </p:nvGrpSpPr>
        <p:grpSpPr>
          <a:xfrm>
            <a:off x="7107385" y="4562012"/>
            <a:ext cx="3309793" cy="369332"/>
            <a:chOff x="6492552" y="2072234"/>
            <a:chExt cx="3309793" cy="369332"/>
          </a:xfrm>
        </p:grpSpPr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01F25900-00E8-87CB-CB34-B78049EE71F1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41F3B19-844C-749F-F683-33B8D0CF2FC9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5E88AE26-4794-9B0E-89B7-841E69415F36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734C11EB-24D7-FA98-E49F-9A4B4BEFD47D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Retângulo 82">
                <a:extLst>
                  <a:ext uri="{FF2B5EF4-FFF2-40B4-BE49-F238E27FC236}">
                    <a16:creationId xmlns:a16="http://schemas.microsoft.com/office/drawing/2014/main" id="{524F0557-E342-416F-2408-9C9984C0FC41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Retângulo 83">
                <a:extLst>
                  <a:ext uri="{FF2B5EF4-FFF2-40B4-BE49-F238E27FC236}">
                    <a16:creationId xmlns:a16="http://schemas.microsoft.com/office/drawing/2014/main" id="{C28629A9-B4AA-F333-3381-CA2E12C6801D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8C551986-2C19-1E24-1D3B-69DB5B667BE6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34365800-E1AC-2265-D9E1-33E97674B70D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C3F9A216-C52E-F807-0D56-B48F56CB51BE}"/>
              </a:ext>
            </a:extLst>
          </p:cNvPr>
          <p:cNvCxnSpPr>
            <a:cxnSpLocks/>
          </p:cNvCxnSpPr>
          <p:nvPr/>
        </p:nvCxnSpPr>
        <p:spPr>
          <a:xfrm>
            <a:off x="2025029" y="1458686"/>
            <a:ext cx="0" cy="3657323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tângulo 87">
            <a:extLst>
              <a:ext uri="{FF2B5EF4-FFF2-40B4-BE49-F238E27FC236}">
                <a16:creationId xmlns:a16="http://schemas.microsoft.com/office/drawing/2014/main" id="{313504BC-16CF-DD67-7734-9065D1DDC11D}"/>
              </a:ext>
            </a:extLst>
          </p:cNvPr>
          <p:cNvSpPr/>
          <p:nvPr/>
        </p:nvSpPr>
        <p:spPr>
          <a:xfrm rot="2700000">
            <a:off x="1774822" y="1214278"/>
            <a:ext cx="500414" cy="5004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0" name="Gráfico 89" descr="Cérebro com preenchimento sólido">
            <a:extLst>
              <a:ext uri="{FF2B5EF4-FFF2-40B4-BE49-F238E27FC236}">
                <a16:creationId xmlns:a16="http://schemas.microsoft.com/office/drawing/2014/main" id="{22A2CDA1-2C7D-0BF8-F592-AA57EE8FE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95907" y="1235363"/>
            <a:ext cx="458244" cy="458244"/>
          </a:xfrm>
          <a:prstGeom prst="rect">
            <a:avLst/>
          </a:prstGeom>
        </p:spPr>
      </p:pic>
      <p:sp>
        <p:nvSpPr>
          <p:cNvPr id="91" name="CaixaDeTexto 90">
            <a:extLst>
              <a:ext uri="{FF2B5EF4-FFF2-40B4-BE49-F238E27FC236}">
                <a16:creationId xmlns:a16="http://schemas.microsoft.com/office/drawing/2014/main" id="{84DBC957-0FBA-DDDA-94A6-AE229C2EBE02}"/>
              </a:ext>
            </a:extLst>
          </p:cNvPr>
          <p:cNvSpPr txBox="1"/>
          <p:nvPr/>
        </p:nvSpPr>
        <p:spPr>
          <a:xfrm>
            <a:off x="2421309" y="1279819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Habilidades 1</a:t>
            </a:r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468D0B1E-9601-4874-D462-FF6788EA9893}"/>
              </a:ext>
            </a:extLst>
          </p:cNvPr>
          <p:cNvGrpSpPr/>
          <p:nvPr/>
        </p:nvGrpSpPr>
        <p:grpSpPr>
          <a:xfrm>
            <a:off x="1955502" y="2072234"/>
            <a:ext cx="3309793" cy="369332"/>
            <a:chOff x="6492552" y="2072234"/>
            <a:chExt cx="3309793" cy="369332"/>
          </a:xfrm>
        </p:grpSpPr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287C51F2-2FE1-D02A-0A27-4F92502805F4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CA71049A-38E0-643C-6956-43BF119841C2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3DBBEE23-7CBB-9909-F8CA-700454125CF2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6170ED8C-14B0-9D08-8524-2DDD9FFAA9D9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60B6BB9B-1F90-E12B-2AD4-79355889A641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3A932CA8-89AE-5B21-D165-DCB9E4AC4199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30CE58FC-C81E-262B-CEDB-EDFBCC4B21CA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55DBFEF6-C0A9-F759-F26A-CD5330F6420A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66138D4B-B96C-45EC-983B-8E273FDC8115}"/>
              </a:ext>
            </a:extLst>
          </p:cNvPr>
          <p:cNvGrpSpPr/>
          <p:nvPr/>
        </p:nvGrpSpPr>
        <p:grpSpPr>
          <a:xfrm>
            <a:off x="1955502" y="2570190"/>
            <a:ext cx="3309793" cy="369332"/>
            <a:chOff x="6492552" y="2072234"/>
            <a:chExt cx="3309793" cy="369332"/>
          </a:xfrm>
        </p:grpSpPr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59D42475-8826-3AA2-6010-5D205FB1328B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8401BC4-5B51-9A8C-CEFF-9EFB4C612322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DC810A67-EC9D-F931-941B-EC5E8C5D0357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FEDF2334-5915-67F8-25FF-9AF211AC22B2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926F0602-DC83-3EFE-F29C-8D3AE349D9EA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4AF6912C-DC62-C7BD-3A79-E1F1CB3E15C2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08353449-C682-7214-2B2F-4074A7AEC238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4C72A81B-4901-8585-42AE-A338455071C2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DB5FA636-ADEC-C787-6CB0-D3D548E43C00}"/>
              </a:ext>
            </a:extLst>
          </p:cNvPr>
          <p:cNvGrpSpPr/>
          <p:nvPr/>
        </p:nvGrpSpPr>
        <p:grpSpPr>
          <a:xfrm>
            <a:off x="1955502" y="3068146"/>
            <a:ext cx="3309793" cy="369332"/>
            <a:chOff x="6492552" y="2072234"/>
            <a:chExt cx="3309793" cy="369332"/>
          </a:xfrm>
        </p:grpSpPr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A445B34A-8C0D-385D-6682-165FF4889545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F927C570-247B-299A-07DB-D9BB1901C7C2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113" name="Agrupar 112">
              <a:extLst>
                <a:ext uri="{FF2B5EF4-FFF2-40B4-BE49-F238E27FC236}">
                  <a16:creationId xmlns:a16="http://schemas.microsoft.com/office/drawing/2014/main" id="{C214611E-3C0E-672F-DA9F-0795973FDCE0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8FEE6BC0-9DF0-6A67-AF40-692E8A0BEDD1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" name="Retângulo 114">
                <a:extLst>
                  <a:ext uri="{FF2B5EF4-FFF2-40B4-BE49-F238E27FC236}">
                    <a16:creationId xmlns:a16="http://schemas.microsoft.com/office/drawing/2014/main" id="{9F5F40BF-81FB-53DA-72CD-11B69DF512B6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E7493749-B50A-884F-9A79-990B15A02610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1CCEA80A-4F84-D28A-8682-3F86307DF546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FB8BEB6F-5AB6-2FA3-5471-12AB6CA40C66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E8498092-53EF-89E5-ADD4-5936B992FA11}"/>
              </a:ext>
            </a:extLst>
          </p:cNvPr>
          <p:cNvGrpSpPr/>
          <p:nvPr/>
        </p:nvGrpSpPr>
        <p:grpSpPr>
          <a:xfrm>
            <a:off x="1955502" y="4064058"/>
            <a:ext cx="3309793" cy="369332"/>
            <a:chOff x="6492552" y="2072234"/>
            <a:chExt cx="3309793" cy="369332"/>
          </a:xfrm>
        </p:grpSpPr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E80AE498-9AFC-2E5C-B307-396BDC461EFF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DA28F6F8-7F1A-BBB0-0CEF-517BA9178213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2654E3D5-184A-EB18-4BCA-F9FB35DBABF0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123" name="Retângulo 122">
                <a:extLst>
                  <a:ext uri="{FF2B5EF4-FFF2-40B4-BE49-F238E27FC236}">
                    <a16:creationId xmlns:a16="http://schemas.microsoft.com/office/drawing/2014/main" id="{D4ADA897-5611-1F59-3DFE-27E3D56BFAF4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46240D54-537F-B939-7086-E1165C14CD09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6A0737CE-6511-3FE0-EFC8-F00DDA7C6316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Retângulo 125">
                <a:extLst>
                  <a:ext uri="{FF2B5EF4-FFF2-40B4-BE49-F238E27FC236}">
                    <a16:creationId xmlns:a16="http://schemas.microsoft.com/office/drawing/2014/main" id="{006958F5-923A-A819-84B2-DE07B258953C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Retângulo 126">
                <a:extLst>
                  <a:ext uri="{FF2B5EF4-FFF2-40B4-BE49-F238E27FC236}">
                    <a16:creationId xmlns:a16="http://schemas.microsoft.com/office/drawing/2014/main" id="{E4CDA9BD-A17F-E9AD-E989-0CE3804EFC92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0DD71BBA-0D85-479A-DF10-C60F26F52143}"/>
              </a:ext>
            </a:extLst>
          </p:cNvPr>
          <p:cNvGrpSpPr/>
          <p:nvPr/>
        </p:nvGrpSpPr>
        <p:grpSpPr>
          <a:xfrm>
            <a:off x="1955502" y="3566102"/>
            <a:ext cx="3309793" cy="369332"/>
            <a:chOff x="6492552" y="2072234"/>
            <a:chExt cx="3309793" cy="369332"/>
          </a:xfrm>
        </p:grpSpPr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0D86D85F-E34D-9649-2580-76ACA49705CC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E5038BC3-E82A-E758-8354-965DEE9006D9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131" name="Agrupar 130">
              <a:extLst>
                <a:ext uri="{FF2B5EF4-FFF2-40B4-BE49-F238E27FC236}">
                  <a16:creationId xmlns:a16="http://schemas.microsoft.com/office/drawing/2014/main" id="{2EA137BA-21C8-B5AA-1EA3-9D5E0D23B5E4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3C9FA118-A358-FF10-6DA0-724B477EE08F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46556EE3-032C-D126-788A-6D72866A065E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E6856F78-D4D8-017A-A149-E29B1EBB94BB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FC173742-018A-8A07-20EC-C1A15EAE9E8F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>
                <a:extLst>
                  <a:ext uri="{FF2B5EF4-FFF2-40B4-BE49-F238E27FC236}">
                    <a16:creationId xmlns:a16="http://schemas.microsoft.com/office/drawing/2014/main" id="{724032E3-8AD7-35AD-73B1-44D50366C4B2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BF39DAAA-EEA9-4CC9-4776-8E207779C065}"/>
              </a:ext>
            </a:extLst>
          </p:cNvPr>
          <p:cNvGrpSpPr/>
          <p:nvPr/>
        </p:nvGrpSpPr>
        <p:grpSpPr>
          <a:xfrm>
            <a:off x="1955502" y="4562012"/>
            <a:ext cx="3309793" cy="369332"/>
            <a:chOff x="6492552" y="2072234"/>
            <a:chExt cx="3309793" cy="369332"/>
          </a:xfrm>
        </p:grpSpPr>
        <p:sp>
          <p:nvSpPr>
            <p:cNvPr id="138" name="Retângulo 137">
              <a:extLst>
                <a:ext uri="{FF2B5EF4-FFF2-40B4-BE49-F238E27FC236}">
                  <a16:creationId xmlns:a16="http://schemas.microsoft.com/office/drawing/2014/main" id="{DCCDE731-6F46-20B5-05F3-8700BBF2E388}"/>
                </a:ext>
              </a:extLst>
            </p:cNvPr>
            <p:cNvSpPr/>
            <p:nvPr/>
          </p:nvSpPr>
          <p:spPr>
            <a:xfrm rot="2700000">
              <a:off x="6492552" y="2187373"/>
              <a:ext cx="139054" cy="139054"/>
            </a:xfrm>
            <a:prstGeom prst="rect">
              <a:avLst/>
            </a:prstGeom>
            <a:solidFill>
              <a:srgbClr val="43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CaixaDeTexto 138">
              <a:extLst>
                <a:ext uri="{FF2B5EF4-FFF2-40B4-BE49-F238E27FC236}">
                  <a16:creationId xmlns:a16="http://schemas.microsoft.com/office/drawing/2014/main" id="{3C670696-4512-D440-A61A-ED03DF80F053}"/>
                </a:ext>
              </a:extLst>
            </p:cNvPr>
            <p:cNvSpPr txBox="1"/>
            <p:nvPr/>
          </p:nvSpPr>
          <p:spPr>
            <a:xfrm>
              <a:off x="6707335" y="2072234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Texto aqui</a:t>
              </a:r>
            </a:p>
          </p:txBody>
        </p:sp>
        <p:grpSp>
          <p:nvGrpSpPr>
            <p:cNvPr id="140" name="Agrupar 139">
              <a:extLst>
                <a:ext uri="{FF2B5EF4-FFF2-40B4-BE49-F238E27FC236}">
                  <a16:creationId xmlns:a16="http://schemas.microsoft.com/office/drawing/2014/main" id="{695B3A33-D9BE-1AA2-4928-4A0FDB190257}"/>
                </a:ext>
              </a:extLst>
            </p:cNvPr>
            <p:cNvGrpSpPr/>
            <p:nvPr/>
          </p:nvGrpSpPr>
          <p:grpSpPr>
            <a:xfrm>
              <a:off x="8328152" y="2154190"/>
              <a:ext cx="1474193" cy="205423"/>
              <a:chOff x="8194040" y="2154190"/>
              <a:chExt cx="1474193" cy="205423"/>
            </a:xfrm>
          </p:grpSpPr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4E6D2E74-3E3E-4ADF-7D03-292BD9CFBFE1}"/>
                  </a:ext>
                </a:extLst>
              </p:cNvPr>
              <p:cNvSpPr/>
              <p:nvPr/>
            </p:nvSpPr>
            <p:spPr>
              <a:xfrm rot="2700000">
                <a:off x="8194040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6A79B14F-BB80-7E20-EDE2-989C27AD9A2F}"/>
                  </a:ext>
                </a:extLst>
              </p:cNvPr>
              <p:cNvSpPr/>
              <p:nvPr/>
            </p:nvSpPr>
            <p:spPr>
              <a:xfrm rot="2700000">
                <a:off x="8511233" y="2154190"/>
                <a:ext cx="205422" cy="205422"/>
              </a:xfrm>
              <a:prstGeom prst="rect">
                <a:avLst/>
              </a:prstGeom>
              <a:solidFill>
                <a:srgbClr val="4346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371B53B4-CE9C-C4ED-BECC-06E2CB1F4ED5}"/>
                  </a:ext>
                </a:extLst>
              </p:cNvPr>
              <p:cNvSpPr/>
              <p:nvPr/>
            </p:nvSpPr>
            <p:spPr>
              <a:xfrm rot="2700000">
                <a:off x="8828426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4" name="Retângulo 143">
                <a:extLst>
                  <a:ext uri="{FF2B5EF4-FFF2-40B4-BE49-F238E27FC236}">
                    <a16:creationId xmlns:a16="http://schemas.microsoft.com/office/drawing/2014/main" id="{6AF8F020-6818-53B7-EE07-D8D207725C6A}"/>
                  </a:ext>
                </a:extLst>
              </p:cNvPr>
              <p:cNvSpPr/>
              <p:nvPr/>
            </p:nvSpPr>
            <p:spPr>
              <a:xfrm rot="2700000">
                <a:off x="9145619" y="2154190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5" name="Retângulo 144">
                <a:extLst>
                  <a:ext uri="{FF2B5EF4-FFF2-40B4-BE49-F238E27FC236}">
                    <a16:creationId xmlns:a16="http://schemas.microsoft.com/office/drawing/2014/main" id="{852532D8-1927-EAEE-5059-5E47AA5E84BC}"/>
                  </a:ext>
                </a:extLst>
              </p:cNvPr>
              <p:cNvSpPr/>
              <p:nvPr/>
            </p:nvSpPr>
            <p:spPr>
              <a:xfrm rot="2700000">
                <a:off x="9462811" y="2154191"/>
                <a:ext cx="205422" cy="2054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E484993-77E4-77F6-66DE-4CF3D70AB90D}"/>
              </a:ext>
            </a:extLst>
          </p:cNvPr>
          <p:cNvSpPr/>
          <p:nvPr/>
        </p:nvSpPr>
        <p:spPr>
          <a:xfrm rot="2700000">
            <a:off x="282706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EDA5B364-6CBA-819D-71C7-FB9A49AF94CD}"/>
              </a:ext>
            </a:extLst>
          </p:cNvPr>
          <p:cNvSpPr/>
          <p:nvPr/>
        </p:nvSpPr>
        <p:spPr>
          <a:xfrm rot="18900000" flipH="1">
            <a:off x="829152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C032FF85-F86A-9419-9345-AD4E0F2BC45C}"/>
              </a:ext>
            </a:extLst>
          </p:cNvPr>
          <p:cNvSpPr/>
          <p:nvPr/>
        </p:nvSpPr>
        <p:spPr>
          <a:xfrm rot="2700000">
            <a:off x="282708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05F5B2FC-4E18-5E6A-4798-7A66BF7456F1}"/>
              </a:ext>
            </a:extLst>
          </p:cNvPr>
          <p:cNvSpPr/>
          <p:nvPr/>
        </p:nvSpPr>
        <p:spPr>
          <a:xfrm rot="18900000" flipH="1">
            <a:off x="829154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0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F8F8A-C47C-63FC-0647-20D1C4C8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863" y="365125"/>
            <a:ext cx="9691787" cy="922137"/>
          </a:xfrm>
        </p:spPr>
        <p:txBody>
          <a:bodyPr/>
          <a:lstStyle/>
          <a:p>
            <a:r>
              <a:rPr lang="pt-BR" dirty="0"/>
              <a:t>Experiência Profissional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F61FBE6-AABD-F350-0CA5-945D850320F7}"/>
              </a:ext>
            </a:extLst>
          </p:cNvPr>
          <p:cNvCxnSpPr>
            <a:cxnSpLocks/>
          </p:cNvCxnSpPr>
          <p:nvPr/>
        </p:nvCxnSpPr>
        <p:spPr>
          <a:xfrm flipH="1">
            <a:off x="2274818" y="999160"/>
            <a:ext cx="9230417" cy="0"/>
          </a:xfrm>
          <a:prstGeom prst="line">
            <a:avLst/>
          </a:prstGeom>
          <a:ln w="19050">
            <a:solidFill>
              <a:srgbClr val="43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667EEC5-E5B2-750A-D149-44153F5667EE}"/>
              </a:ext>
            </a:extLst>
          </p:cNvPr>
          <p:cNvSpPr/>
          <p:nvPr/>
        </p:nvSpPr>
        <p:spPr>
          <a:xfrm>
            <a:off x="1" y="0"/>
            <a:ext cx="1686560" cy="685800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59C3F2-0442-570E-D14D-BED110CC18F5}"/>
              </a:ext>
            </a:extLst>
          </p:cNvPr>
          <p:cNvSpPr/>
          <p:nvPr/>
        </p:nvSpPr>
        <p:spPr>
          <a:xfrm>
            <a:off x="11865402" y="0"/>
            <a:ext cx="326598" cy="6858000"/>
          </a:xfrm>
          <a:prstGeom prst="rect">
            <a:avLst/>
          </a:prstGeom>
          <a:solidFill>
            <a:srgbClr val="91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BBEDFBE-2136-62B6-7A57-4118F6817714}"/>
              </a:ext>
            </a:extLst>
          </p:cNvPr>
          <p:cNvCxnSpPr>
            <a:cxnSpLocks/>
          </p:cNvCxnSpPr>
          <p:nvPr/>
        </p:nvCxnSpPr>
        <p:spPr>
          <a:xfrm>
            <a:off x="1686561" y="3718367"/>
            <a:ext cx="9251515" cy="0"/>
          </a:xfrm>
          <a:prstGeom prst="straightConnector1">
            <a:avLst/>
          </a:prstGeom>
          <a:ln w="19050">
            <a:solidFill>
              <a:srgbClr val="9197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222FE284-513D-DE9D-427A-2C26BD5B34DF}"/>
              </a:ext>
            </a:extLst>
          </p:cNvPr>
          <p:cNvSpPr/>
          <p:nvPr/>
        </p:nvSpPr>
        <p:spPr>
          <a:xfrm>
            <a:off x="9228251" y="3662134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C8C09F1-5463-0CDD-8455-911890CCAF33}"/>
              </a:ext>
            </a:extLst>
          </p:cNvPr>
          <p:cNvSpPr/>
          <p:nvPr/>
        </p:nvSpPr>
        <p:spPr>
          <a:xfrm>
            <a:off x="7518427" y="3662134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14251E5-3806-40F9-9CFA-C67A981F1BF6}"/>
              </a:ext>
            </a:extLst>
          </p:cNvPr>
          <p:cNvSpPr/>
          <p:nvPr/>
        </p:nvSpPr>
        <p:spPr>
          <a:xfrm>
            <a:off x="5808603" y="3662134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B5DE11-6FC2-0010-05B3-23DFB4178004}"/>
              </a:ext>
            </a:extLst>
          </p:cNvPr>
          <p:cNvSpPr/>
          <p:nvPr/>
        </p:nvSpPr>
        <p:spPr>
          <a:xfrm>
            <a:off x="4098779" y="3662134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50B7C8F-01EA-4105-A4FD-26B8D6D0F682}"/>
              </a:ext>
            </a:extLst>
          </p:cNvPr>
          <p:cNvSpPr/>
          <p:nvPr/>
        </p:nvSpPr>
        <p:spPr>
          <a:xfrm>
            <a:off x="2388955" y="3662134"/>
            <a:ext cx="112466" cy="1124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919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0577DD02-A94C-DB67-E5AD-755E91A414BA}"/>
              </a:ext>
            </a:extLst>
          </p:cNvPr>
          <p:cNvGrpSpPr/>
          <p:nvPr/>
        </p:nvGrpSpPr>
        <p:grpSpPr>
          <a:xfrm>
            <a:off x="2445188" y="1829330"/>
            <a:ext cx="2446851" cy="1630001"/>
            <a:chOff x="2445188" y="1829330"/>
            <a:chExt cx="2446851" cy="1630001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B17B34F2-DDF5-EF87-B840-A4890B490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188" y="1833731"/>
              <a:ext cx="0" cy="1625600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ADC3A69-6F8F-67A6-29F3-978C0136C120}"/>
                </a:ext>
              </a:extLst>
            </p:cNvPr>
            <p:cNvSpPr txBox="1"/>
            <p:nvPr/>
          </p:nvSpPr>
          <p:spPr>
            <a:xfrm>
              <a:off x="2566742" y="2143107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Título aqui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EB47D764-B5CF-9E7F-37E7-DBDD1E7A5C8E}"/>
                </a:ext>
              </a:extLst>
            </p:cNvPr>
            <p:cNvSpPr txBox="1"/>
            <p:nvPr/>
          </p:nvSpPr>
          <p:spPr>
            <a:xfrm>
              <a:off x="2566742" y="2450047"/>
              <a:ext cx="2325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sp>
          <p:nvSpPr>
            <p:cNvPr id="76" name="Seta: Pentágono 75">
              <a:extLst>
                <a:ext uri="{FF2B5EF4-FFF2-40B4-BE49-F238E27FC236}">
                  <a16:creationId xmlns:a16="http://schemas.microsoft.com/office/drawing/2014/main" id="{F7220B81-9C5C-7C46-FCC2-2997AEE0530E}"/>
                </a:ext>
              </a:extLst>
            </p:cNvPr>
            <p:cNvSpPr/>
            <p:nvPr/>
          </p:nvSpPr>
          <p:spPr>
            <a:xfrm>
              <a:off x="2566743" y="1829330"/>
              <a:ext cx="974013" cy="309482"/>
            </a:xfrm>
            <a:prstGeom prst="homePlate">
              <a:avLst>
                <a:gd name="adj" fmla="val 3892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b="1" dirty="0">
                  <a:solidFill>
                    <a:schemeClr val="tx1"/>
                  </a:solidFill>
                </a:rPr>
                <a:t>2010-2011</a:t>
              </a:r>
            </a:p>
          </p:txBody>
        </p:sp>
      </p:grp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D4CB6715-A945-C311-D0D9-0E3E592476BF}"/>
              </a:ext>
            </a:extLst>
          </p:cNvPr>
          <p:cNvSpPr txBox="1"/>
          <p:nvPr/>
        </p:nvSpPr>
        <p:spPr>
          <a:xfrm>
            <a:off x="4151275" y="342052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9197A6"/>
                </a:solidFill>
              </a:rPr>
              <a:t>2012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1BC4E78E-C1F4-7B94-F129-4F56D534F770}"/>
              </a:ext>
            </a:extLst>
          </p:cNvPr>
          <p:cNvSpPr txBox="1"/>
          <p:nvPr/>
        </p:nvSpPr>
        <p:spPr>
          <a:xfrm>
            <a:off x="2443911" y="342052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9197A6"/>
                </a:solidFill>
              </a:rPr>
              <a:t>2010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BCEF4F3-9E4F-DF2C-0EC7-93F68174AD08}"/>
              </a:ext>
            </a:extLst>
          </p:cNvPr>
          <p:cNvSpPr txBox="1"/>
          <p:nvPr/>
        </p:nvSpPr>
        <p:spPr>
          <a:xfrm>
            <a:off x="5858639" y="342052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9197A6"/>
                </a:solidFill>
              </a:rPr>
              <a:t>2014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99CBE422-5FFF-7F14-85CA-D595D109E5C3}"/>
              </a:ext>
            </a:extLst>
          </p:cNvPr>
          <p:cNvSpPr txBox="1"/>
          <p:nvPr/>
        </p:nvSpPr>
        <p:spPr>
          <a:xfrm>
            <a:off x="7574382" y="342052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9197A6"/>
                </a:solidFill>
              </a:rPr>
              <a:t>2016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6871CFA0-1299-3F1D-E772-93ECC4916C83}"/>
              </a:ext>
            </a:extLst>
          </p:cNvPr>
          <p:cNvSpPr txBox="1"/>
          <p:nvPr/>
        </p:nvSpPr>
        <p:spPr>
          <a:xfrm>
            <a:off x="9286878" y="342052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9197A6"/>
                </a:solidFill>
              </a:rPr>
              <a:t>2018</a:t>
            </a: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EA9183E7-88FC-9CA6-C7E2-C3295D9078E6}"/>
              </a:ext>
            </a:extLst>
          </p:cNvPr>
          <p:cNvGrpSpPr/>
          <p:nvPr/>
        </p:nvGrpSpPr>
        <p:grpSpPr>
          <a:xfrm>
            <a:off x="5858639" y="1829330"/>
            <a:ext cx="2446851" cy="1630001"/>
            <a:chOff x="5858639" y="1829330"/>
            <a:chExt cx="2446851" cy="1630001"/>
          </a:xfrm>
        </p:grpSpPr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A62C8E9E-1C1E-5C9D-DEB3-A9672A6DE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8639" y="1833731"/>
              <a:ext cx="0" cy="1625600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EF617DDA-75B2-5312-AE1A-24EA4EC8049B}"/>
                </a:ext>
              </a:extLst>
            </p:cNvPr>
            <p:cNvSpPr txBox="1"/>
            <p:nvPr/>
          </p:nvSpPr>
          <p:spPr>
            <a:xfrm>
              <a:off x="5980193" y="2143107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Título aqui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91233D5E-B874-DA14-3F55-0B6935D34151}"/>
                </a:ext>
              </a:extLst>
            </p:cNvPr>
            <p:cNvSpPr txBox="1"/>
            <p:nvPr/>
          </p:nvSpPr>
          <p:spPr>
            <a:xfrm>
              <a:off x="5980193" y="2450047"/>
              <a:ext cx="2325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sp>
          <p:nvSpPr>
            <p:cNvPr id="85" name="Seta: Pentágono 84">
              <a:extLst>
                <a:ext uri="{FF2B5EF4-FFF2-40B4-BE49-F238E27FC236}">
                  <a16:creationId xmlns:a16="http://schemas.microsoft.com/office/drawing/2014/main" id="{CBD47C24-CDD1-9D80-4171-60485BF62D9D}"/>
                </a:ext>
              </a:extLst>
            </p:cNvPr>
            <p:cNvSpPr/>
            <p:nvPr/>
          </p:nvSpPr>
          <p:spPr>
            <a:xfrm>
              <a:off x="5980194" y="1829330"/>
              <a:ext cx="974013" cy="309482"/>
            </a:xfrm>
            <a:prstGeom prst="homePlate">
              <a:avLst>
                <a:gd name="adj" fmla="val 3892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b="1" dirty="0">
                  <a:solidFill>
                    <a:schemeClr val="tx1"/>
                  </a:solidFill>
                </a:rPr>
                <a:t>2014-2018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0C60CB4A-B69F-B613-FDB1-5C3568C522C6}"/>
              </a:ext>
            </a:extLst>
          </p:cNvPr>
          <p:cNvGrpSpPr/>
          <p:nvPr/>
        </p:nvGrpSpPr>
        <p:grpSpPr>
          <a:xfrm>
            <a:off x="3293771" y="3979315"/>
            <a:ext cx="2446851" cy="1704642"/>
            <a:chOff x="2445188" y="1833731"/>
            <a:chExt cx="2446851" cy="1704642"/>
          </a:xfrm>
        </p:grpSpPr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55A7C2E1-4B93-13B6-16C4-F234B5A5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188" y="1833731"/>
              <a:ext cx="0" cy="1625600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CD222362-BBDB-C7F3-29E6-457F6CAE946F}"/>
                </a:ext>
              </a:extLst>
            </p:cNvPr>
            <p:cNvSpPr txBox="1"/>
            <p:nvPr/>
          </p:nvSpPr>
          <p:spPr>
            <a:xfrm>
              <a:off x="2566742" y="2769768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Título aqui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8BAC715-BCFD-24EF-4B45-40B27676422B}"/>
                </a:ext>
              </a:extLst>
            </p:cNvPr>
            <p:cNvSpPr txBox="1"/>
            <p:nvPr/>
          </p:nvSpPr>
          <p:spPr>
            <a:xfrm>
              <a:off x="2566742" y="3076708"/>
              <a:ext cx="2325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sp>
          <p:nvSpPr>
            <p:cNvPr id="92" name="Seta: Pentágono 91">
              <a:extLst>
                <a:ext uri="{FF2B5EF4-FFF2-40B4-BE49-F238E27FC236}">
                  <a16:creationId xmlns:a16="http://schemas.microsoft.com/office/drawing/2014/main" id="{3C0CF9FB-3286-044F-02F6-8D859B55F551}"/>
                </a:ext>
              </a:extLst>
            </p:cNvPr>
            <p:cNvSpPr/>
            <p:nvPr/>
          </p:nvSpPr>
          <p:spPr>
            <a:xfrm>
              <a:off x="2566743" y="2455991"/>
              <a:ext cx="974013" cy="309482"/>
            </a:xfrm>
            <a:prstGeom prst="homePlate">
              <a:avLst>
                <a:gd name="adj" fmla="val 3892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b="1" dirty="0">
                  <a:solidFill>
                    <a:schemeClr val="tx1"/>
                  </a:solidFill>
                </a:rPr>
                <a:t>2011-2014</a:t>
              </a:r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86919538-115D-9438-C45A-CFA4E77E5426}"/>
              </a:ext>
            </a:extLst>
          </p:cNvPr>
          <p:cNvGrpSpPr/>
          <p:nvPr/>
        </p:nvGrpSpPr>
        <p:grpSpPr>
          <a:xfrm>
            <a:off x="9287535" y="3979315"/>
            <a:ext cx="2446851" cy="1704642"/>
            <a:chOff x="2445188" y="1833731"/>
            <a:chExt cx="2446851" cy="1704642"/>
          </a:xfrm>
        </p:grpSpPr>
        <p:cxnSp>
          <p:nvCxnSpPr>
            <p:cNvPr id="96" name="Conector reto 95">
              <a:extLst>
                <a:ext uri="{FF2B5EF4-FFF2-40B4-BE49-F238E27FC236}">
                  <a16:creationId xmlns:a16="http://schemas.microsoft.com/office/drawing/2014/main" id="{AD9B2826-E7F1-C57F-3294-18715A66C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188" y="1833731"/>
              <a:ext cx="0" cy="1625600"/>
            </a:xfrm>
            <a:prstGeom prst="line">
              <a:avLst/>
            </a:prstGeom>
            <a:ln>
              <a:solidFill>
                <a:srgbClr val="CAD0DD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1FCEF587-91B5-C119-B5D8-FB8BD92046B9}"/>
                </a:ext>
              </a:extLst>
            </p:cNvPr>
            <p:cNvSpPr txBox="1"/>
            <p:nvPr/>
          </p:nvSpPr>
          <p:spPr>
            <a:xfrm>
              <a:off x="2566742" y="2769768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Título aqui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84DEDBA0-14FA-6570-C56F-28FBC2C1D068}"/>
                </a:ext>
              </a:extLst>
            </p:cNvPr>
            <p:cNvSpPr txBox="1"/>
            <p:nvPr/>
          </p:nvSpPr>
          <p:spPr>
            <a:xfrm>
              <a:off x="2566742" y="3076708"/>
              <a:ext cx="2325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sp>
          <p:nvSpPr>
            <p:cNvPr id="99" name="Seta: Pentágono 98">
              <a:extLst>
                <a:ext uri="{FF2B5EF4-FFF2-40B4-BE49-F238E27FC236}">
                  <a16:creationId xmlns:a16="http://schemas.microsoft.com/office/drawing/2014/main" id="{92FA2372-CA00-C97A-EACA-F2E7A91D2BCE}"/>
                </a:ext>
              </a:extLst>
            </p:cNvPr>
            <p:cNvSpPr/>
            <p:nvPr/>
          </p:nvSpPr>
          <p:spPr>
            <a:xfrm>
              <a:off x="2566743" y="2455991"/>
              <a:ext cx="974013" cy="309482"/>
            </a:xfrm>
            <a:prstGeom prst="homePlate">
              <a:avLst>
                <a:gd name="adj" fmla="val 3892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b="1" dirty="0">
                  <a:solidFill>
                    <a:schemeClr val="tx1"/>
                  </a:solidFill>
                </a:rPr>
                <a:t>2018-</a:t>
              </a:r>
            </a:p>
          </p:txBody>
        </p:sp>
      </p:grp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11A90AE-E4AB-E687-5238-E9E7B1F1C862}"/>
              </a:ext>
            </a:extLst>
          </p:cNvPr>
          <p:cNvSpPr/>
          <p:nvPr/>
        </p:nvSpPr>
        <p:spPr>
          <a:xfrm rot="2700000">
            <a:off x="1627830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C73418E1-DC15-ABD7-B02F-8CE68E67FB46}"/>
              </a:ext>
            </a:extLst>
          </p:cNvPr>
          <p:cNvSpPr/>
          <p:nvPr/>
        </p:nvSpPr>
        <p:spPr>
          <a:xfrm rot="18900000" flipH="1">
            <a:off x="2174276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Forma Livre: Forma 101">
            <a:extLst>
              <a:ext uri="{FF2B5EF4-FFF2-40B4-BE49-F238E27FC236}">
                <a16:creationId xmlns:a16="http://schemas.microsoft.com/office/drawing/2014/main" id="{AB767468-DA16-FD0B-DF57-6DF0AE266723}"/>
              </a:ext>
            </a:extLst>
          </p:cNvPr>
          <p:cNvSpPr/>
          <p:nvPr/>
        </p:nvSpPr>
        <p:spPr>
          <a:xfrm rot="2700000">
            <a:off x="1627832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id="{BB31090A-FE5A-BFA9-318A-BD3234EDEEF5}"/>
              </a:ext>
            </a:extLst>
          </p:cNvPr>
          <p:cNvSpPr/>
          <p:nvPr/>
        </p:nvSpPr>
        <p:spPr>
          <a:xfrm rot="18900000" flipH="1">
            <a:off x="2174278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9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02813 1.48148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0.02865 1.48148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1.48148E-6 L -0.0281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1.48148E-6 L 0.02865 1.48148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3BA38F2-1F72-1782-E611-0A3702D312E4}"/>
              </a:ext>
            </a:extLst>
          </p:cNvPr>
          <p:cNvSpPr/>
          <p:nvPr/>
        </p:nvSpPr>
        <p:spPr>
          <a:xfrm>
            <a:off x="838201" y="333375"/>
            <a:ext cx="10515600" cy="1819516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2F8F8A-C47C-63FC-0647-20D1C4C8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46" y="365125"/>
            <a:ext cx="10039108" cy="922137"/>
          </a:xfrm>
        </p:spPr>
        <p:txBody>
          <a:bodyPr/>
          <a:lstStyle/>
          <a:p>
            <a:r>
              <a:rPr lang="pt-BR" dirty="0"/>
              <a:t>Conquistas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568C06-1734-49CD-8FA0-09C3AEA4B657}"/>
              </a:ext>
            </a:extLst>
          </p:cNvPr>
          <p:cNvSpPr txBox="1"/>
          <p:nvPr/>
        </p:nvSpPr>
        <p:spPr>
          <a:xfrm>
            <a:off x="1076447" y="1018245"/>
            <a:ext cx="10039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E77E0E1-A7C4-0FF2-F7B7-D2F1FAE3DB26}"/>
              </a:ext>
            </a:extLst>
          </p:cNvPr>
          <p:cNvSpPr/>
          <p:nvPr/>
        </p:nvSpPr>
        <p:spPr>
          <a:xfrm>
            <a:off x="6744247" y="3455430"/>
            <a:ext cx="914400" cy="914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B5F009-5C8D-B5E4-634E-ACD6FF3E7226}"/>
              </a:ext>
            </a:extLst>
          </p:cNvPr>
          <p:cNvSpPr txBox="1"/>
          <p:nvPr/>
        </p:nvSpPr>
        <p:spPr>
          <a:xfrm>
            <a:off x="6680311" y="4531876"/>
            <a:ext cx="1042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F2F2F2"/>
                </a:solidFill>
              </a:rPr>
              <a:t>Título aqui</a:t>
            </a:r>
          </a:p>
        </p:txBody>
      </p:sp>
      <p:pic>
        <p:nvPicPr>
          <p:cNvPr id="16" name="Gráfico 15" descr="Medalha com preenchimento sólido">
            <a:extLst>
              <a:ext uri="{FF2B5EF4-FFF2-40B4-BE49-F238E27FC236}">
                <a16:creationId xmlns:a16="http://schemas.microsoft.com/office/drawing/2014/main" id="{A2C9A6A9-B64F-A379-D705-914F75618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3469" y="3646562"/>
            <a:ext cx="615955" cy="615955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E2F40CCC-24D9-AD61-ED10-723F932C601B}"/>
              </a:ext>
            </a:extLst>
          </p:cNvPr>
          <p:cNvSpPr/>
          <p:nvPr/>
        </p:nvSpPr>
        <p:spPr>
          <a:xfrm>
            <a:off x="4533354" y="3455430"/>
            <a:ext cx="914400" cy="914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AB947A-26DC-C984-D0AF-B3469B4D333C}"/>
              </a:ext>
            </a:extLst>
          </p:cNvPr>
          <p:cNvSpPr txBox="1"/>
          <p:nvPr/>
        </p:nvSpPr>
        <p:spPr>
          <a:xfrm>
            <a:off x="4469418" y="4531876"/>
            <a:ext cx="1042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F2F2F2"/>
                </a:solidFill>
              </a:rPr>
              <a:t>Título aqui</a:t>
            </a:r>
          </a:p>
        </p:txBody>
      </p:sp>
      <p:pic>
        <p:nvPicPr>
          <p:cNvPr id="25" name="Gráfico 24" descr="Troféu com preenchimento sólido">
            <a:extLst>
              <a:ext uri="{FF2B5EF4-FFF2-40B4-BE49-F238E27FC236}">
                <a16:creationId xmlns:a16="http://schemas.microsoft.com/office/drawing/2014/main" id="{06BD2C50-830E-E04D-C218-921388BE0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576" y="3646562"/>
            <a:ext cx="615955" cy="615955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4598BF48-FC5B-8329-0ECE-6F240ED7D3B9}"/>
              </a:ext>
            </a:extLst>
          </p:cNvPr>
          <p:cNvSpPr/>
          <p:nvPr/>
        </p:nvSpPr>
        <p:spPr>
          <a:xfrm>
            <a:off x="8955140" y="3455430"/>
            <a:ext cx="914400" cy="914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0A3A39-4E7E-59B4-7881-E3C4A97AF1C3}"/>
              </a:ext>
            </a:extLst>
          </p:cNvPr>
          <p:cNvSpPr txBox="1"/>
          <p:nvPr/>
        </p:nvSpPr>
        <p:spPr>
          <a:xfrm>
            <a:off x="8891204" y="4531876"/>
            <a:ext cx="1042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F2F2F2"/>
                </a:solidFill>
              </a:rPr>
              <a:t>Título aqui</a:t>
            </a:r>
          </a:p>
        </p:txBody>
      </p:sp>
      <p:pic>
        <p:nvPicPr>
          <p:cNvPr id="33" name="Gráfico 32" descr="Diploma com preenchimento sólido">
            <a:extLst>
              <a:ext uri="{FF2B5EF4-FFF2-40B4-BE49-F238E27FC236}">
                <a16:creationId xmlns:a16="http://schemas.microsoft.com/office/drawing/2014/main" id="{E114AF28-1E20-B470-1EA0-FCC13AB0D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04362" y="3595762"/>
            <a:ext cx="615955" cy="615955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BEC7A043-75A7-132E-99BF-3B9CD3766F3B}"/>
              </a:ext>
            </a:extLst>
          </p:cNvPr>
          <p:cNvSpPr/>
          <p:nvPr/>
        </p:nvSpPr>
        <p:spPr>
          <a:xfrm>
            <a:off x="2322461" y="3455430"/>
            <a:ext cx="914400" cy="914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52DA4CB-B597-347A-F10C-9AB3515CBE33}"/>
              </a:ext>
            </a:extLst>
          </p:cNvPr>
          <p:cNvSpPr txBox="1"/>
          <p:nvPr/>
        </p:nvSpPr>
        <p:spPr>
          <a:xfrm>
            <a:off x="2258525" y="4531876"/>
            <a:ext cx="1042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F2F2F2"/>
                </a:solidFill>
              </a:rPr>
              <a:t>Título aqui</a:t>
            </a:r>
          </a:p>
        </p:txBody>
      </p:sp>
      <p:pic>
        <p:nvPicPr>
          <p:cNvPr id="41" name="Gráfico 40" descr="Faixa de Opções com preenchimento sólido">
            <a:extLst>
              <a:ext uri="{FF2B5EF4-FFF2-40B4-BE49-F238E27FC236}">
                <a16:creationId xmlns:a16="http://schemas.microsoft.com/office/drawing/2014/main" id="{1C31D51B-775A-59BD-0B0B-83003FFE3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71683" y="3585602"/>
            <a:ext cx="615955" cy="615955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EEEC104B-82DC-502D-C98F-D71AF7F4418A}"/>
              </a:ext>
            </a:extLst>
          </p:cNvPr>
          <p:cNvSpPr/>
          <p:nvPr/>
        </p:nvSpPr>
        <p:spPr>
          <a:xfrm rot="2700000">
            <a:off x="1836609" y="3301264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FD9834B-D3CD-3A40-19CC-E60F32E30A2B}"/>
              </a:ext>
            </a:extLst>
          </p:cNvPr>
          <p:cNvSpPr/>
          <p:nvPr/>
        </p:nvSpPr>
        <p:spPr>
          <a:xfrm rot="18900000" flipH="1">
            <a:off x="2383055" y="3301264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D22AD6C5-CD94-3BAE-8AE7-F400AD136C42}"/>
              </a:ext>
            </a:extLst>
          </p:cNvPr>
          <p:cNvSpPr/>
          <p:nvPr/>
        </p:nvSpPr>
        <p:spPr>
          <a:xfrm rot="2700000">
            <a:off x="1836611" y="3301263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BECA4410-77D3-51D4-A59C-A4D416CA8528}"/>
              </a:ext>
            </a:extLst>
          </p:cNvPr>
          <p:cNvSpPr/>
          <p:nvPr/>
        </p:nvSpPr>
        <p:spPr>
          <a:xfrm rot="18900000" flipH="1">
            <a:off x="2383057" y="3301263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6560B268-9CCD-9AA5-AC66-77A60251A430}"/>
              </a:ext>
            </a:extLst>
          </p:cNvPr>
          <p:cNvSpPr/>
          <p:nvPr/>
        </p:nvSpPr>
        <p:spPr>
          <a:xfrm rot="2700000">
            <a:off x="4047501" y="3301264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AD509C37-A7F5-485D-D5F4-8E0D10632BFA}"/>
              </a:ext>
            </a:extLst>
          </p:cNvPr>
          <p:cNvSpPr/>
          <p:nvPr/>
        </p:nvSpPr>
        <p:spPr>
          <a:xfrm rot="18900000" flipH="1">
            <a:off x="4593947" y="3301264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85874D6A-E731-AF88-02C3-1379C3CCE7B9}"/>
              </a:ext>
            </a:extLst>
          </p:cNvPr>
          <p:cNvSpPr/>
          <p:nvPr/>
        </p:nvSpPr>
        <p:spPr>
          <a:xfrm rot="2700000">
            <a:off x="4047503" y="3301263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C98E39A-B338-B9D1-B620-92621259D41B}"/>
              </a:ext>
            </a:extLst>
          </p:cNvPr>
          <p:cNvSpPr/>
          <p:nvPr/>
        </p:nvSpPr>
        <p:spPr>
          <a:xfrm rot="18900000" flipH="1">
            <a:off x="4593949" y="3301263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02F162A2-BCD5-8CAF-3AB0-F71B4AA0C73F}"/>
              </a:ext>
            </a:extLst>
          </p:cNvPr>
          <p:cNvSpPr/>
          <p:nvPr/>
        </p:nvSpPr>
        <p:spPr>
          <a:xfrm rot="2700000">
            <a:off x="6258395" y="3301264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696ED426-2E64-CCA4-E1B5-CEB639BA6940}"/>
              </a:ext>
            </a:extLst>
          </p:cNvPr>
          <p:cNvSpPr/>
          <p:nvPr/>
        </p:nvSpPr>
        <p:spPr>
          <a:xfrm rot="18900000" flipH="1">
            <a:off x="6804841" y="3301264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34CFB08A-4CAE-511F-22B4-194E42036C27}"/>
              </a:ext>
            </a:extLst>
          </p:cNvPr>
          <p:cNvSpPr/>
          <p:nvPr/>
        </p:nvSpPr>
        <p:spPr>
          <a:xfrm rot="2700000">
            <a:off x="6258397" y="3301263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35895D13-0139-24D0-D116-3D7AE8F94E47}"/>
              </a:ext>
            </a:extLst>
          </p:cNvPr>
          <p:cNvSpPr/>
          <p:nvPr/>
        </p:nvSpPr>
        <p:spPr>
          <a:xfrm rot="18900000" flipH="1">
            <a:off x="6804843" y="3301263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6FCB9E4E-8CF7-B4C7-0A5E-71C68A4F91CE}"/>
              </a:ext>
            </a:extLst>
          </p:cNvPr>
          <p:cNvSpPr/>
          <p:nvPr/>
        </p:nvSpPr>
        <p:spPr>
          <a:xfrm rot="2700000">
            <a:off x="8484770" y="3301264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6607B3F9-9832-EDF6-5DC4-C6AC86CD4744}"/>
              </a:ext>
            </a:extLst>
          </p:cNvPr>
          <p:cNvSpPr/>
          <p:nvPr/>
        </p:nvSpPr>
        <p:spPr>
          <a:xfrm rot="18900000" flipH="1">
            <a:off x="9031216" y="3301264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00C99800-5A62-78E8-A09D-B0840AA06AD5}"/>
              </a:ext>
            </a:extLst>
          </p:cNvPr>
          <p:cNvSpPr/>
          <p:nvPr/>
        </p:nvSpPr>
        <p:spPr>
          <a:xfrm rot="2700000">
            <a:off x="8484772" y="3301263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1FF80B7A-160C-2CC9-CCEE-93CAA49F6E44}"/>
              </a:ext>
            </a:extLst>
          </p:cNvPr>
          <p:cNvSpPr/>
          <p:nvPr/>
        </p:nvSpPr>
        <p:spPr>
          <a:xfrm rot="18900000" flipH="1">
            <a:off x="9031218" y="3301263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06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0.02812 3.7037E-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0.02865 3.7037E-7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3.7037E-7 L -0.02812 3.7037E-7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3.7037E-7 L 0.02865 3.7037E-7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0.02812 3.7037E-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0.02865 3.7037E-7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3.7037E-7 L -0.02812 3.7037E-7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3.7037E-7 L 0.02865 3.7037E-7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0.02812 3.7037E-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0.02865 3.7037E-7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3.7037E-7 L -0.02812 3.7037E-7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3.7037E-7 L 0.02865 3.7037E-7 " pathEditMode="relative" rAng="0" ptsTypes="AA">
                                      <p:cBhvr>
                                        <p:cTn id="64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0.02812 3.7037E-7 " pathEditMode="relative" rAng="0" ptsTypes="AA">
                                      <p:cBhvr>
                                        <p:cTn id="69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0.02865 3.7037E-7 " pathEditMode="relative" rAng="0" ptsTypes="AA">
                                      <p:cBhvr>
                                        <p:cTn id="7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3.7037E-7 L -0.02812 3.7037E-7 " pathEditMode="relative" rAng="0" ptsTypes="AA">
                                      <p:cBhvr>
                                        <p:cTn id="79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3.7037E-7 L 0.02865 3.7037E-7 " pathEditMode="relative" rAng="0" ptsTypes="AA">
                                      <p:cBhvr>
                                        <p:cTn id="8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4" grpId="0" animBg="1"/>
      <p:bldP spid="24" grpId="1" animBg="1"/>
      <p:bldP spid="32" grpId="0" animBg="1"/>
      <p:bldP spid="32" grpId="1" animBg="1"/>
      <p:bldP spid="40" grpId="0" animBg="1"/>
      <p:bldP spid="40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F8F8A-C47C-63FC-0647-20D1C4C8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Futuros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16DCEB-6063-5AF3-78D5-8C1EB1882465}"/>
              </a:ext>
            </a:extLst>
          </p:cNvPr>
          <p:cNvSpPr/>
          <p:nvPr/>
        </p:nvSpPr>
        <p:spPr>
          <a:xfrm>
            <a:off x="0" y="5116010"/>
            <a:ext cx="12191999" cy="1741990"/>
          </a:xfrm>
          <a:prstGeom prst="rect">
            <a:avLst/>
          </a:prstGeom>
          <a:solidFill>
            <a:srgbClr val="43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BF5DB5C-478E-8C11-F425-BE0616C72F8C}"/>
              </a:ext>
            </a:extLst>
          </p:cNvPr>
          <p:cNvCxnSpPr>
            <a:cxnSpLocks/>
          </p:cNvCxnSpPr>
          <p:nvPr/>
        </p:nvCxnSpPr>
        <p:spPr>
          <a:xfrm flipH="1">
            <a:off x="932155" y="999160"/>
            <a:ext cx="10327690" cy="0"/>
          </a:xfrm>
          <a:prstGeom prst="line">
            <a:avLst/>
          </a:prstGeom>
          <a:ln w="19050">
            <a:solidFill>
              <a:srgbClr val="43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6E8B89F-D7DD-3197-5DD4-92A4DBE6B731}"/>
              </a:ext>
            </a:extLst>
          </p:cNvPr>
          <p:cNvGrpSpPr/>
          <p:nvPr/>
        </p:nvGrpSpPr>
        <p:grpSpPr>
          <a:xfrm>
            <a:off x="1350580" y="1459424"/>
            <a:ext cx="4699121" cy="836095"/>
            <a:chOff x="1699313" y="1818509"/>
            <a:chExt cx="5014363" cy="836095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BAAB76B-D0AD-5F6A-4949-F499E5B5943D}"/>
                </a:ext>
              </a:extLst>
            </p:cNvPr>
            <p:cNvSpPr txBox="1"/>
            <p:nvPr/>
          </p:nvSpPr>
          <p:spPr>
            <a:xfrm>
              <a:off x="1756748" y="1821058"/>
              <a:ext cx="49569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232CCE8E-DFCB-86CD-0864-865E7DF2A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CD42A7B-AB92-832C-F990-EE6D2559BF3E}"/>
              </a:ext>
            </a:extLst>
          </p:cNvPr>
          <p:cNvGrpSpPr/>
          <p:nvPr/>
        </p:nvGrpSpPr>
        <p:grpSpPr>
          <a:xfrm>
            <a:off x="1374858" y="2676046"/>
            <a:ext cx="4674841" cy="836095"/>
            <a:chOff x="1699313" y="1818509"/>
            <a:chExt cx="4674841" cy="83609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AA765FE-F570-8388-71E3-6AD464FE5EC6}"/>
                </a:ext>
              </a:extLst>
            </p:cNvPr>
            <p:cNvSpPr txBox="1"/>
            <p:nvPr/>
          </p:nvSpPr>
          <p:spPr>
            <a:xfrm>
              <a:off x="1756748" y="1821058"/>
              <a:ext cx="461740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584A18D0-30D6-2754-894B-103B46397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8B728E2-7973-CA62-75F0-04E6F65B316C}"/>
              </a:ext>
            </a:extLst>
          </p:cNvPr>
          <p:cNvGrpSpPr/>
          <p:nvPr/>
        </p:nvGrpSpPr>
        <p:grpSpPr>
          <a:xfrm>
            <a:off x="1374858" y="3892667"/>
            <a:ext cx="4674841" cy="836095"/>
            <a:chOff x="1699313" y="1818509"/>
            <a:chExt cx="4674841" cy="836095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B8373E1-89EC-6D74-F5FE-255147E816D5}"/>
                </a:ext>
              </a:extLst>
            </p:cNvPr>
            <p:cNvSpPr txBox="1"/>
            <p:nvPr/>
          </p:nvSpPr>
          <p:spPr>
            <a:xfrm>
              <a:off x="1756748" y="1821058"/>
              <a:ext cx="461740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FBDFF022-96E0-ED7E-B59E-271A3899D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B72B639-7857-2FE0-DA0F-0AB26F542985}"/>
              </a:ext>
            </a:extLst>
          </p:cNvPr>
          <p:cNvGrpSpPr/>
          <p:nvPr/>
        </p:nvGrpSpPr>
        <p:grpSpPr>
          <a:xfrm>
            <a:off x="6514424" y="1459424"/>
            <a:ext cx="4699121" cy="836095"/>
            <a:chOff x="1699313" y="1818509"/>
            <a:chExt cx="5014363" cy="836095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EA4757B2-864A-AAE3-B170-4E25EEF98D17}"/>
                </a:ext>
              </a:extLst>
            </p:cNvPr>
            <p:cNvSpPr txBox="1"/>
            <p:nvPr/>
          </p:nvSpPr>
          <p:spPr>
            <a:xfrm>
              <a:off x="1756748" y="1821058"/>
              <a:ext cx="49569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BB06EC7B-67A9-47D7-5EC0-3645FCFD9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F7A5ECD-524E-C512-1E56-87AEF1E0D362}"/>
              </a:ext>
            </a:extLst>
          </p:cNvPr>
          <p:cNvGrpSpPr/>
          <p:nvPr/>
        </p:nvGrpSpPr>
        <p:grpSpPr>
          <a:xfrm>
            <a:off x="6538702" y="2676046"/>
            <a:ext cx="4674841" cy="836095"/>
            <a:chOff x="1699313" y="1818509"/>
            <a:chExt cx="4674841" cy="836095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A7F747E7-8FC0-2196-C864-4AF94043EBC0}"/>
                </a:ext>
              </a:extLst>
            </p:cNvPr>
            <p:cNvSpPr txBox="1"/>
            <p:nvPr/>
          </p:nvSpPr>
          <p:spPr>
            <a:xfrm>
              <a:off x="1756748" y="1821058"/>
              <a:ext cx="461740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32F6447F-1034-66E1-1121-18948A1F1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CA977D8-DE77-4BAE-EFB6-E56DC75F43E5}"/>
              </a:ext>
            </a:extLst>
          </p:cNvPr>
          <p:cNvGrpSpPr/>
          <p:nvPr/>
        </p:nvGrpSpPr>
        <p:grpSpPr>
          <a:xfrm>
            <a:off x="6538702" y="3892667"/>
            <a:ext cx="4674841" cy="836095"/>
            <a:chOff x="1699313" y="1818509"/>
            <a:chExt cx="4674841" cy="836095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5CA5EAD9-6305-32EE-3E0B-45882EC41E61}"/>
                </a:ext>
              </a:extLst>
            </p:cNvPr>
            <p:cNvSpPr txBox="1"/>
            <p:nvPr/>
          </p:nvSpPr>
          <p:spPr>
            <a:xfrm>
              <a:off x="1756748" y="1821058"/>
              <a:ext cx="461740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600" b="1" dirty="0" err="1"/>
                <a:t>Lorem</a:t>
              </a:r>
              <a:r>
                <a:rPr lang="pt-BR" sz="1600" b="1" dirty="0"/>
                <a:t> ipsum</a:t>
              </a:r>
            </a:p>
            <a:p>
              <a:r>
                <a:rPr lang="pt-BR" sz="1600" dirty="0" err="1">
                  <a:latin typeface="Roboto Th" pitchFamily="2" charset="0"/>
                  <a:ea typeface="Roboto Th" pitchFamily="2" charset="0"/>
                </a:rPr>
                <a:t>Lorem</a:t>
              </a:r>
              <a:r>
                <a:rPr lang="pt-BR" sz="1600" dirty="0">
                  <a:latin typeface="Roboto Th" pitchFamily="2" charset="0"/>
                  <a:ea typeface="Roboto Th" pitchFamily="2" charset="0"/>
                </a:rPr>
                <a:t> ipsum dolor sit amet, consectetuer adipiscing elit. Maecenas porttitor congue massa.</a:t>
              </a:r>
            </a:p>
          </p:txBody>
        </p: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B5F32C5F-3755-46BF-19E4-88CEFC8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313" y="1818509"/>
              <a:ext cx="0" cy="836095"/>
            </a:xfrm>
            <a:prstGeom prst="line">
              <a:avLst/>
            </a:prstGeom>
            <a:ln w="19050">
              <a:solidFill>
                <a:srgbClr val="43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BB7FA24B-A921-8199-57DA-26B945F0277A}"/>
              </a:ext>
            </a:extLst>
          </p:cNvPr>
          <p:cNvSpPr/>
          <p:nvPr/>
        </p:nvSpPr>
        <p:spPr>
          <a:xfrm rot="2700000">
            <a:off x="282706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69323C78-BDF7-AD8F-E6DF-0C71DB6FCD20}"/>
              </a:ext>
            </a:extLst>
          </p:cNvPr>
          <p:cNvSpPr/>
          <p:nvPr/>
        </p:nvSpPr>
        <p:spPr>
          <a:xfrm rot="18900000" flipH="1">
            <a:off x="829152" y="697051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F04AD093-2226-3E42-AA2A-69262ACA6EA4}"/>
              </a:ext>
            </a:extLst>
          </p:cNvPr>
          <p:cNvSpPr/>
          <p:nvPr/>
        </p:nvSpPr>
        <p:spPr>
          <a:xfrm rot="2700000">
            <a:off x="282708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43464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E946EF6F-2889-42CA-19E6-6A278E6F7A95}"/>
              </a:ext>
            </a:extLst>
          </p:cNvPr>
          <p:cNvSpPr/>
          <p:nvPr/>
        </p:nvSpPr>
        <p:spPr>
          <a:xfrm rot="18900000" flipH="1">
            <a:off x="829154" y="697050"/>
            <a:ext cx="146287" cy="146287"/>
          </a:xfrm>
          <a:custGeom>
            <a:avLst/>
            <a:gdLst>
              <a:gd name="connsiteX0" fmla="*/ 0 w 360045"/>
              <a:gd name="connsiteY0" fmla="*/ 0 h 360045"/>
              <a:gd name="connsiteX1" fmla="*/ 360045 w 360045"/>
              <a:gd name="connsiteY1" fmla="*/ 0 h 360045"/>
              <a:gd name="connsiteX2" fmla="*/ 360045 w 360045"/>
              <a:gd name="connsiteY2" fmla="*/ 360045 h 360045"/>
              <a:gd name="connsiteX3" fmla="*/ 214789 w 360045"/>
              <a:gd name="connsiteY3" fmla="*/ 360045 h 360045"/>
              <a:gd name="connsiteX4" fmla="*/ 214789 w 360045"/>
              <a:gd name="connsiteY4" fmla="*/ 145256 h 360045"/>
              <a:gd name="connsiteX5" fmla="*/ 0 w 360045"/>
              <a:gd name="connsiteY5" fmla="*/ 145256 h 3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" h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214789" y="360045"/>
                </a:lnTo>
                <a:lnTo>
                  <a:pt x="214789" y="145256"/>
                </a:lnTo>
                <a:lnTo>
                  <a:pt x="0" y="145256"/>
                </a:lnTo>
                <a:close/>
              </a:path>
            </a:pathLst>
          </a:custGeom>
          <a:solidFill>
            <a:srgbClr val="9197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90D8D8D3-8909-DEC9-1CB6-A2D7BF798088}"/>
              </a:ext>
            </a:extLst>
          </p:cNvPr>
          <p:cNvCxnSpPr>
            <a:cxnSpLocks/>
          </p:cNvCxnSpPr>
          <p:nvPr/>
        </p:nvCxnSpPr>
        <p:spPr>
          <a:xfrm flipV="1">
            <a:off x="1350580" y="1469189"/>
            <a:ext cx="0" cy="836095"/>
          </a:xfrm>
          <a:prstGeom prst="line">
            <a:avLst/>
          </a:prstGeom>
          <a:ln w="19050">
            <a:solidFill>
              <a:srgbClr val="43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0A6E8E5-1305-4F38-1C25-5A929EAE6E5E}"/>
              </a:ext>
            </a:extLst>
          </p:cNvPr>
          <p:cNvGrpSpPr/>
          <p:nvPr/>
        </p:nvGrpSpPr>
        <p:grpSpPr>
          <a:xfrm>
            <a:off x="717805" y="1815727"/>
            <a:ext cx="256010" cy="143019"/>
            <a:chOff x="1044956" y="2582309"/>
            <a:chExt cx="1034901" cy="578142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D5A34821-CC94-5F0E-3DCD-69BDE1952FAA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0CBDC639-3908-3DD7-B3C1-B2C7388F3864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77867487-DC69-1621-BC53-1E0382C22F77}"/>
              </a:ext>
            </a:extLst>
          </p:cNvPr>
          <p:cNvGrpSpPr/>
          <p:nvPr/>
        </p:nvGrpSpPr>
        <p:grpSpPr>
          <a:xfrm>
            <a:off x="722472" y="1815727"/>
            <a:ext cx="256010" cy="143019"/>
            <a:chOff x="1044956" y="2582309"/>
            <a:chExt cx="1034901" cy="578142"/>
          </a:xfrm>
        </p:grpSpPr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9D4FB54-9909-A86E-57CF-247EC611CE18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9EE367E5-50C3-F53F-1C5E-4CEC65B96117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CD11930C-BA6C-53F6-501C-440AC8E1892B}"/>
              </a:ext>
            </a:extLst>
          </p:cNvPr>
          <p:cNvGrpSpPr/>
          <p:nvPr/>
        </p:nvGrpSpPr>
        <p:grpSpPr>
          <a:xfrm>
            <a:off x="717805" y="3022584"/>
            <a:ext cx="256010" cy="143019"/>
            <a:chOff x="1044956" y="2582309"/>
            <a:chExt cx="1034901" cy="578142"/>
          </a:xfrm>
        </p:grpSpPr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02960060-3D94-A5E8-5639-89D921D5E590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9E89239C-E64E-7B12-90E4-7E04D42EC6C4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37E0D2CF-053C-D911-BF3E-031ABFB5D49F}"/>
              </a:ext>
            </a:extLst>
          </p:cNvPr>
          <p:cNvGrpSpPr/>
          <p:nvPr/>
        </p:nvGrpSpPr>
        <p:grpSpPr>
          <a:xfrm>
            <a:off x="722472" y="3022584"/>
            <a:ext cx="256010" cy="143019"/>
            <a:chOff x="1044956" y="2582309"/>
            <a:chExt cx="1034901" cy="578142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CC47F1B9-4E59-5888-8887-97C516009919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F870B37E-7762-7813-3DBC-321538A81F56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CE35401C-E63F-367A-58D4-C269BB32D2F2}"/>
              </a:ext>
            </a:extLst>
          </p:cNvPr>
          <p:cNvGrpSpPr/>
          <p:nvPr/>
        </p:nvGrpSpPr>
        <p:grpSpPr>
          <a:xfrm>
            <a:off x="717805" y="4239205"/>
            <a:ext cx="256010" cy="143019"/>
            <a:chOff x="1044956" y="2582309"/>
            <a:chExt cx="1034901" cy="578142"/>
          </a:xfrm>
        </p:grpSpPr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DAF967F3-2DB7-D270-405B-D8AAB418AA3E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5372D6A9-96EE-0198-AD3B-B2946DFFD49B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CBA431FA-E3F4-4D6F-2363-B5E3383DD95A}"/>
              </a:ext>
            </a:extLst>
          </p:cNvPr>
          <p:cNvGrpSpPr/>
          <p:nvPr/>
        </p:nvGrpSpPr>
        <p:grpSpPr>
          <a:xfrm>
            <a:off x="722472" y="4239205"/>
            <a:ext cx="256010" cy="143019"/>
            <a:chOff x="1044956" y="2582309"/>
            <a:chExt cx="1034901" cy="578142"/>
          </a:xfrm>
        </p:grpSpPr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194AF601-B22B-B888-0E5A-859DBEEAE29C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B9FB09AF-46EC-A904-4C0A-7A24785592A5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5F41EBC7-94F8-FD12-2D48-DBFC10ADF3EA}"/>
              </a:ext>
            </a:extLst>
          </p:cNvPr>
          <p:cNvGrpSpPr/>
          <p:nvPr/>
        </p:nvGrpSpPr>
        <p:grpSpPr>
          <a:xfrm>
            <a:off x="5878907" y="1815727"/>
            <a:ext cx="256010" cy="143019"/>
            <a:chOff x="1044956" y="2582309"/>
            <a:chExt cx="1034901" cy="578142"/>
          </a:xfrm>
        </p:grpSpPr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34FB190F-AF96-AEB7-F2B0-08873A232FF2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3C7917A6-45D8-AA05-1CA8-54AD41FED261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36CAF858-BDED-542B-AD2D-1D9420C644ED}"/>
              </a:ext>
            </a:extLst>
          </p:cNvPr>
          <p:cNvGrpSpPr/>
          <p:nvPr/>
        </p:nvGrpSpPr>
        <p:grpSpPr>
          <a:xfrm>
            <a:off x="5883574" y="1815727"/>
            <a:ext cx="256010" cy="143019"/>
            <a:chOff x="1044956" y="2582309"/>
            <a:chExt cx="1034901" cy="578142"/>
          </a:xfrm>
        </p:grpSpPr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D7D5CD6D-671D-6105-6818-4D27ADB63C11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87E5C8B3-3E7F-62E0-4A2B-07A94268C7ED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3978CC57-A45E-48B6-CCF8-5AA822FB2112}"/>
              </a:ext>
            </a:extLst>
          </p:cNvPr>
          <p:cNvGrpSpPr/>
          <p:nvPr/>
        </p:nvGrpSpPr>
        <p:grpSpPr>
          <a:xfrm>
            <a:off x="5878907" y="3022584"/>
            <a:ext cx="256010" cy="143019"/>
            <a:chOff x="1044956" y="2582309"/>
            <a:chExt cx="1034901" cy="578142"/>
          </a:xfrm>
        </p:grpSpPr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66FD2A15-9A18-E13D-34E5-553FE40B9716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821E389B-6A2E-878E-D61B-F77B668584C4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3BE71C48-101E-6F7B-C534-E8AE0874E69B}"/>
              </a:ext>
            </a:extLst>
          </p:cNvPr>
          <p:cNvGrpSpPr/>
          <p:nvPr/>
        </p:nvGrpSpPr>
        <p:grpSpPr>
          <a:xfrm>
            <a:off x="5883574" y="3022584"/>
            <a:ext cx="256010" cy="143019"/>
            <a:chOff x="1044956" y="2582309"/>
            <a:chExt cx="1034901" cy="578142"/>
          </a:xfrm>
        </p:grpSpPr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6625ECEF-C071-0377-EE81-9D8F45397FDF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D3255459-AAB5-CA2F-FBB1-E5DC466D63C9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1B17CFFF-9330-CC17-6F2A-6D1BF2CDF6B9}"/>
              </a:ext>
            </a:extLst>
          </p:cNvPr>
          <p:cNvGrpSpPr/>
          <p:nvPr/>
        </p:nvGrpSpPr>
        <p:grpSpPr>
          <a:xfrm>
            <a:off x="5878907" y="4239205"/>
            <a:ext cx="256010" cy="143019"/>
            <a:chOff x="1044956" y="2582309"/>
            <a:chExt cx="1034901" cy="578142"/>
          </a:xfrm>
        </p:grpSpPr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5EFE22F0-F8DD-7297-4A61-0EAA191F7F40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ECCAE482-8A34-1C18-4093-0737325097FB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DBE8D2C6-31CD-424F-DCAC-9B63D1A41230}"/>
              </a:ext>
            </a:extLst>
          </p:cNvPr>
          <p:cNvGrpSpPr/>
          <p:nvPr/>
        </p:nvGrpSpPr>
        <p:grpSpPr>
          <a:xfrm>
            <a:off x="5883574" y="4239205"/>
            <a:ext cx="256010" cy="143019"/>
            <a:chOff x="1044956" y="2582309"/>
            <a:chExt cx="1034901" cy="578142"/>
          </a:xfrm>
        </p:grpSpPr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0C684DD9-997F-5A59-434A-839441E3F320}"/>
                </a:ext>
              </a:extLst>
            </p:cNvPr>
            <p:cNvSpPr/>
            <p:nvPr/>
          </p:nvSpPr>
          <p:spPr>
            <a:xfrm rot="2700000">
              <a:off x="1501715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43464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88238BEF-A60B-D3B3-4328-623E67CC2270}"/>
                </a:ext>
              </a:extLst>
            </p:cNvPr>
            <p:cNvSpPr/>
            <p:nvPr/>
          </p:nvSpPr>
          <p:spPr>
            <a:xfrm rot="2700000">
              <a:off x="1044957" y="2582308"/>
              <a:ext cx="578142" cy="578143"/>
            </a:xfrm>
            <a:custGeom>
              <a:avLst/>
              <a:gdLst>
                <a:gd name="connsiteX0" fmla="*/ 0 w 360045"/>
                <a:gd name="connsiteY0" fmla="*/ 0 h 360045"/>
                <a:gd name="connsiteX1" fmla="*/ 360045 w 360045"/>
                <a:gd name="connsiteY1" fmla="*/ 0 h 360045"/>
                <a:gd name="connsiteX2" fmla="*/ 360045 w 360045"/>
                <a:gd name="connsiteY2" fmla="*/ 360045 h 360045"/>
                <a:gd name="connsiteX3" fmla="*/ 214789 w 360045"/>
                <a:gd name="connsiteY3" fmla="*/ 360045 h 360045"/>
                <a:gd name="connsiteX4" fmla="*/ 214789 w 360045"/>
                <a:gd name="connsiteY4" fmla="*/ 145256 h 360045"/>
                <a:gd name="connsiteX5" fmla="*/ 0 w 360045"/>
                <a:gd name="connsiteY5" fmla="*/ 145256 h 36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" h="360045">
                  <a:moveTo>
                    <a:pt x="0" y="0"/>
                  </a:moveTo>
                  <a:lnTo>
                    <a:pt x="360045" y="0"/>
                  </a:lnTo>
                  <a:lnTo>
                    <a:pt x="360045" y="360045"/>
                  </a:lnTo>
                  <a:lnTo>
                    <a:pt x="214789" y="360045"/>
                  </a:lnTo>
                  <a:lnTo>
                    <a:pt x="214789" y="145256"/>
                  </a:lnTo>
                  <a:lnTo>
                    <a:pt x="0" y="145256"/>
                  </a:lnTo>
                  <a:close/>
                </a:path>
              </a:pathLst>
            </a:custGeom>
            <a:solidFill>
              <a:srgbClr val="9197A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8558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1.48148E-6 L -0.02813 1.48148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48148E-6 L 0.02864 1.48148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02136 -1.48148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48148E-6 L 0.02175 -1.48148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2136 2.59259E-6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2.59259E-6 L 0.02175 2.59259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02136 -2.22222E-6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2.22222E-6 L 0.02175 -2.22222E-6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2135 -1.48148E-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48148E-6 L 0.02174 -1.48148E-6 " pathEditMode="relative" rAng="0" ptsTypes="AA">
                                      <p:cBhvr>
                                        <p:cTn id="64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02135 2.59259E-6 " pathEditMode="relative" rAng="0" ptsTypes="AA">
                                      <p:cBhvr>
                                        <p:cTn id="69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2.59259E-6 L 0.02174 2.59259E-6 " pathEditMode="relative" rAng="0" ptsTypes="AA">
                                      <p:cBhvr>
                                        <p:cTn id="74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2135 -2.22222E-6 " pathEditMode="relative" rAng="0" ptsTypes="AA">
                                      <p:cBhvr>
                                        <p:cTn id="79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2.22222E-6 L 0.02174 -2.22222E-6 " pathEditMode="relative" rAng="0" ptsTypes="AA">
                                      <p:cBhvr>
                                        <p:cTn id="84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presentação000">
      <a:majorFont>
        <a:latin typeface="Poppins Semi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1302</TotalTime>
  <Words>817</Words>
  <Application>Microsoft Office PowerPoint</Application>
  <PresentationFormat>Widescreen</PresentationFormat>
  <Paragraphs>177</Paragraphs>
  <Slides>13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Arial</vt:lpstr>
      <vt:lpstr>Calibri</vt:lpstr>
      <vt:lpstr>Poppins</vt:lpstr>
      <vt:lpstr>Poppins ExtraLight</vt:lpstr>
      <vt:lpstr>Poppins SemiBold</vt:lpstr>
      <vt:lpstr>Raleway ExtraBold</vt:lpstr>
      <vt:lpstr>Roboto</vt:lpstr>
      <vt:lpstr>Roboto Cn</vt:lpstr>
      <vt:lpstr>Roboto Th</vt:lpstr>
      <vt:lpstr>Tema do Office</vt:lpstr>
      <vt:lpstr>Apresentação do PowerPoint</vt:lpstr>
      <vt:lpstr>SEU NOME</vt:lpstr>
      <vt:lpstr>Sobre mim</vt:lpstr>
      <vt:lpstr>Formação acadêmica</vt:lpstr>
      <vt:lpstr>Habilidades</vt:lpstr>
      <vt:lpstr>Habilidades</vt:lpstr>
      <vt:lpstr>Experiência Profissional</vt:lpstr>
      <vt:lpstr>Conquistas</vt:lpstr>
      <vt:lpstr>Objetivos Futuros</vt:lpstr>
      <vt:lpstr>Referências</vt:lpstr>
      <vt:lpstr>Contatos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Curriculum Vitae</dc:title>
  <dc:creator>Pablo Passellis</dc:creator>
  <cp:lastModifiedBy>Pablo Passellis</cp:lastModifiedBy>
  <cp:revision>19</cp:revision>
  <dcterms:created xsi:type="dcterms:W3CDTF">2022-12-27T17:55:42Z</dcterms:created>
  <dcterms:modified xsi:type="dcterms:W3CDTF">2023-01-05T19:10:20Z</dcterms:modified>
</cp:coreProperties>
</file>